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ppt/ink/ink74.xml" ContentType="application/inkml+xml"/>
  <Override PartName="/ppt/ink/ink75.xml" ContentType="application/inkml+xml"/>
  <Override PartName="/ppt/ink/ink76.xml" ContentType="application/inkml+xml"/>
  <Override PartName="/ppt/ink/ink77.xml" ContentType="application/inkml+xml"/>
  <Override PartName="/ppt/ink/ink78.xml" ContentType="application/inkml+xml"/>
  <Override PartName="/ppt/ink/ink79.xml" ContentType="application/inkml+xml"/>
  <Override PartName="/ppt/ink/ink80.xml" ContentType="application/inkml+xml"/>
  <Override PartName="/ppt/ink/ink81.xml" ContentType="application/inkml+xml"/>
  <Override PartName="/ppt/ink/ink82.xml" ContentType="application/inkml+xml"/>
  <Override PartName="/ppt/ink/ink83.xml" ContentType="application/inkml+xml"/>
  <Override PartName="/ppt/ink/ink84.xml" ContentType="application/inkml+xml"/>
  <Override PartName="/ppt/ink/ink85.xml" ContentType="application/inkml+xml"/>
  <Override PartName="/ppt/ink/ink86.xml" ContentType="application/inkml+xml"/>
  <Override PartName="/ppt/ink/ink87.xml" ContentType="application/inkml+xml"/>
  <Override PartName="/ppt/ink/ink88.xml" ContentType="application/inkml+xml"/>
  <Override PartName="/ppt/ink/ink89.xml" ContentType="application/inkml+xml"/>
  <Override PartName="/ppt/ink/ink90.xml" ContentType="application/inkml+xml"/>
  <Override PartName="/ppt/ink/ink91.xml" ContentType="application/inkml+xml"/>
  <Override PartName="/ppt/ink/ink92.xml" ContentType="application/inkml+xml"/>
  <Override PartName="/ppt/ink/ink93.xml" ContentType="application/inkml+xml"/>
  <Override PartName="/ppt/ink/ink94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7" r:id="rId4"/>
    <p:sldId id="258" r:id="rId5"/>
    <p:sldId id="259" r:id="rId6"/>
    <p:sldId id="260" r:id="rId7"/>
    <p:sldId id="265" r:id="rId8"/>
    <p:sldId id="262" r:id="rId9"/>
    <p:sldId id="263" r:id="rId10"/>
    <p:sldId id="264" r:id="rId11"/>
    <p:sldId id="261" r:id="rId12"/>
    <p:sldId id="270" r:id="rId13"/>
    <p:sldId id="267" r:id="rId14"/>
    <p:sldId id="268" r:id="rId15"/>
    <p:sldId id="269" r:id="rId16"/>
    <p:sldId id="272" r:id="rId17"/>
    <p:sldId id="274" r:id="rId18"/>
    <p:sldId id="273" r:id="rId19"/>
    <p:sldId id="271" r:id="rId20"/>
    <p:sldId id="275" r:id="rId21"/>
    <p:sldId id="276" r:id="rId22"/>
    <p:sldId id="277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2206" autoAdjust="0"/>
  </p:normalViewPr>
  <p:slideViewPr>
    <p:cSldViewPr snapToGrid="0">
      <p:cViewPr varScale="1">
        <p:scale>
          <a:sx n="103" d="100"/>
          <a:sy n="103" d="100"/>
        </p:scale>
        <p:origin x="91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1:08:09.550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0 109 24575,'20'-1'0,"0"-1"0,34-8 0,-33 5 0,1 2 0,24-2 0,55 4 0,-49 2 0,-1-2 0,88-14 0,-104 10 0,60-1 0,-63 5 0,0-2 0,46-8 0,-50 6 0,1 1 0,32 0 0,-32 3 0,0-2 0,30-6 0,-12 2 0,-1 2 0,1 2 0,88 6 0,-33-1 0,1266-2 0,-1337 2 0,56 10 0,-55-7 0,53 3 0,413-9 0,-467 3 0,56 9 0,-55-5 0,54 2 0,-30-8 0,-6-1 0,0 3 0,82 12 0,-70-6 0,0-2 0,0-4 0,74-5 0,-13 0 0,-74 5-58,-30 0-203,-1-2-1,1 0 1,-1-1-1,37-6 1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1:24:48.124"/>
    </inkml:context>
    <inkml:brush xml:id="br0">
      <inkml:brushProperty name="width" value="0.1" units="cm"/>
      <inkml:brushProperty name="height" value="0.1" units="cm"/>
      <inkml:brushProperty name="color" value="#AE198D"/>
      <inkml:brushProperty name="inkEffects" value="galaxy"/>
      <inkml:brushProperty name="anchorX" value="-3545.11475"/>
      <inkml:brushProperty name="anchorY" value="-3922.69751"/>
      <inkml:brushProperty name="scaleFactor" value="0.5"/>
    </inkml:brush>
  </inkml:definitions>
  <inkml:trace contextRef="#ctx0" brushRef="#br0">0 223 24575,'0'0'0,"5"0"0,1 5 0,4 0 0,-1 6 0,5-2 0,-3 4 0,-2 4 0,-2 2 0,-3 3 0,-1 2 0,-2 1 0,-1 0 0,-1 1 0,1 0 0,4-5 0,1-1 0,0 0 0,-1 1 0,3-4 0,0 1 0,5-4 0,-2 1 0,3-3 0,-2 2 0,3-3 0,3-2 0,2-3 0,-2-8 0,1-1 0,-3-7 0,1 0 0,-4-3 0,2-4 0,-2-3 0,1 2 0,-1-1 0,-4-1 0,-2-1 0,3 3 0,-2 0 0,3-2 0,0 0 0,-2-3 0,-3 0 0,4 4 0,-2-1 0,-1 10 0,-2 9 0,-1 9 0,-1 8 0,-2 5 0,0 4 0,0 1 0,0 1 0,0-1 0,-1 1 0,1-1 0,0 0 0,0 0 0,5-6 0,5-5 0,5-5 0,5-5 0,3-2 0,1-3 0,2 0 0,0-6 0,0 0 0,0 0 0,-5-4 0,0 1 0,-6-3 0,1 1 0,1 2 0,-4-2 0,3 2 0,-3-3 0,1 1 0,-2-2 0,-3-3 0,2-3 0,-2-3 0,-3-1 0,-1-1 0,3 3 0,-1 1 0,-1-1 0,-2 10 0,-6 9 0,-2 9 0,-1 8 0,1 5 0,1 4 0,1 2 0,0 1 0,1 0 0,1 0 0,0-1 0,0 0 0,1 0 0,4-6 0,0 0 0,6-5 0,3 1 0,5-4 0,2-4 0,3-2 0,1-3 0,1-2 0,0 0 0,0-2 0,-1 1 0,1-1 0,-1 1 0,1-1 0,-1-4 0,0 0 0,0-5 0,-5-5 0,0 2 0,-5-4 0,-4-1 0,-4-3 0,1 3 0,-1-1 0,-2 0 0,-1-2 0,-2-2 0,-1 0 0,0-2 0,-2 0 0,1 0 0,-5 5 0,0-1 0,-1 1 0,2 9 0,1 9 0,1 9 0,1 9 0,0 4 0,1 4 0,5-3 0,1 1 0,-1 0 0,4-5 0,0 1 0,-2 1 0,3-4 0,-1 2 0,-2 1 0,-2 2 0,4-3 0,-3 1 0,0 1 0,-1 2 0,-3 1 0,0 2 0,-2 0 0,1 1 0,-2 1 0,1-1 0,0 0 0,-5-4 0,-1-1 0,1 0 0,-4-4 0,-4-4 0,0 1 0,-2-3 0,-3-3 0,-2-2 0,-3-3 0,4-5 0,5-7 0,-2-1 0,5-4 0,3-3 0,3-3 0,2-2 0,7 4 0,6-1 0,6 5 0,4 3 0,-2 0 0,2 3 0,1 2 0,-4-3 0,1 3 0,1-5 0,-4-3 0,2 2 0,1-3 0,-3-2 0,2 3 0,1-2 0,-3-2 0,2 3 0,2 4 0,-4-1 0,2 3 0,1 2 0,-3-2 0,2 2 0,1 2 0,2 1 0,-3-3 0,2-3 0,0 0 0,-3-4 0,1 3 0,-4-3 0,2 3 0,-3-2 0,-8 2 0,-3 8 0,-8 3 0,-1 8 0,0 5 0,-3 1 0,1 3 0,2 3 0,2 3 0,2 1 0,2 1 0,2 1 0,0 1 0,0 0 0,0-1 0,6-4 0,4-6 0,6-5 0,3-4 0,4-4 0,2-1 0,1-2 0,0 0 0,0 0 0,-5-5 0,-1 0 0,1 1 0,0 1 0,1 0 0,-4-3 0,1 1 0,1 0 0,1-3 0,1 1 0,-4-4 0,-4-3 0,1 1 0,-4-2 0,2-2 0,-3-3 0,-2-1 0,-3-2 0,4 4 0,-3 0 0,0 0 0,-2-2 0,-1 0 0,-2 8 0,0 11 0,-1 8 0,-5 4 0,-1 6 0,-4-1 0,0 2 0,2 3 0,1 2 0,3 2 0,1 1 0,2 0 0,1 2 0,5-6 0,6-4 0,0-11 0,-2-9 0,4-4 0,2-6 0,4-4 0,-3-3 0,2 2 0,-4-1 0,2 0 0,-3-2 0,1 4 0,-3-1 0,-2 0 0,2 3 0,-2-1 0,-2-1 0,-3-2 0,-1-2 0,4 4 0,-2 8 0,1 11 0,-2 9 0,-2 6 0,0 6 0,-1 3 0,-1 2 0,0 0 0,0-1 0,-1 1 0,1-1 0,0 0 0,0 0 0,0-1 0,0 0 0,5 0 0,0 0 0,5-5 0,4-5 0,0 0 0,2-4 0,3-3 0,1-4 0,3-1 0,1-2 0,1-1 0,0 0 0,1-1 0,-1 1 0,1-1 0,-5-4 0,-1-1 0,-5-4 0,1 0 0,1 2 0,2 2 0,-3-3 0,1 1 0,-3-3 0,1 1 0,2 2 0,-2-3 0,1 2 0,-3-3 0,2-3 0,-4-4 0,3 3 0,-2-2 0,1 3 0,-1-1 0,-3-1 0,1 3 0,-1-3 0,-2-1 0,-2-2 0,3 3 0,-1-1 0,-1-2 0,-2 0 0,4 2 0,-2 0 0,0-1 0,-2-2 0,4 3 0,-1 0 0,-1-1 0,-1-2 0,-2-1 0,-2-1 0,0-2 0,-1 0 0,0 0 0,-5 5 0,-6 4 0,-4 6 0,0 10 0,-3 2 0,-1 3 0,2 4 0,4 5 0,4 5 0,4 2 0,2 3 0,2 1 0,-4-4 0,1 0 0,0 0 0,0 0 0,2 2 0,0 0 0,1 2 0,1-1 0,0 2 0,0-1 0,0 0 0,6-4 0,4-6 0,0 0 0,5-4 0,2-4 0,-1 3 0,1-3 0,2-1 0,2-1 0,1-3 0,-3-5 0,1-2 0,0 0 0,1 0 0,1 2 0,2 1 0,0 5 0,-4 7 0,0 5 0,-5 5 0,-4 2 0,-4 3 0,-3 1 0,-2 1 0,3-1 0,0 0 0,4-5 0,4-6 0,5-4 0,3-6 0,3-2 0,0-8 0,-3-5 0,0-2 0,0-3 0,0 1 0,-3-2 0,0 3 0,1 3 0,-3-2 0,1-2 0,-4-3 0,2 1 0,-4-1 0,-2-2 0,-8 3 0,-7 4 0,-3 3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1:24:49.926"/>
    </inkml:context>
    <inkml:brush xml:id="br0">
      <inkml:brushProperty name="width" value="0.1" units="cm"/>
      <inkml:brushProperty name="height" value="0.1" units="cm"/>
      <inkml:brushProperty name="color" value="#AE198D"/>
      <inkml:brushProperty name="inkEffects" value="galaxy"/>
      <inkml:brushProperty name="anchorX" value="-8463.60547"/>
      <inkml:brushProperty name="anchorY" value="-5448.73096"/>
      <inkml:brushProperty name="scaleFactor" value="0.5"/>
    </inkml:brush>
  </inkml:definitions>
  <inkml:trace contextRef="#ctx0" brushRef="#br0">305 4 24575,'0'0'0,"-4"0"0,-7 0 0,-4 5 0,-5 0 0,3 5 0,2 5 0,0-2 0,3 3 0,4 3 0,2 2 0,-2-3 0,1 1 0,2 0 0,1 2 0,1 2 0,2 0 0,0 2 0,1 0 0,0 0 0,0 1 0,-4-6 0,-1 0 0,5-10 0,1-9 0,6-5 0,1-6 0,-1-6 0,4 0 0,-2-2 0,4 3 0,-2-1 0,-3-2 0,-1-2 0,-3-2 0,-2-1 0,-2-2 0,1 0 0,-2 0 0,1-1 0,-1 1 0,-4 4 0,-1 1 0,-4 5 0,-5 4 0,-3 4 0,-4 4 0,-2 1 0,4 7 0,0 1 0,-1 0 0,0-1 0,3 4 0,5 3 0,4 5 0,3 3 0,4 3 0,1 2 0,2 0 0,-1 1 0,1 0 0,0 0 0,4-6 0,1 1 0,-1-1 0,5-4 0,3 1 0,4 1 0,4-3 0,2-4 0,1-3 0,2-3 0,0-3 0,0-1 0,-6-7 0,-4-4 0,-1-1 0,-4-5 0,-3-2 0,-3-2 0,-2 2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2-16T01:24:57.488"/>
    </inkml:context>
    <inkml:brush xml:id="br0">
      <inkml:brushProperty name="width" value="0.3" units="cm"/>
      <inkml:brushProperty name="height" value="0.6" units="cm"/>
      <inkml:brushProperty name="color" value="#00F9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77,'0'1,"1"0,-1 0,1 0,-1 0,1 0,0 1,-1-2,1 1,0 0,0 0,-1 0,1 0,0 0,0-1,0 1,0 0,0-1,0 1,0 0,1-1,-1 0,0 1,0-1,0 0,0 1,1-1,1 0,38 5,-36-5,37 2,4 1,46 8,18 4,37 7,188 42,-235-52,-59-9,69 15,-64-8,1-3,75 3,-86-8,172 21,-125-11,113 2,-88-13,111 16,-4 4,-125-11,0-5,104-7,-50-1,456 3,-557-2,53-9,-54 5,58-2,-64 6,63-11,-34 3,-40 5,-1-2,1-1,-1 0,0-2,-1-1,0-1,-1-1,30-22,-38 26,1 0,0 2,1 0,-1 1,1 0,1 1,-1 1,31-3,9 2,74 4,-70 2,-18 1,49 9,-48-5,49 1,-17-6,80 12,-73-6,118-4,-189-3,-172-15,52 3,63 6,-1-2,-45-15,-54-10,-344-43,413 64,-141-5,-1620 19,1019-3,799 2,-1 1,-36 9,4 0,-173 40,138-27,71-18,-1-1,-1 0,1-1,-23 2,19-4,-1 2,1 0,-31 11,32-9,1 0,-1-1,0-1,-27 1,22-4,0 1,0 1,0 1,0 2,1 0,-30 12,47-13,0-1,1 2,0-1,0 0,0 1,-11 13,-10 8,15-16,9-9,-1 1,1 0,1 0,-1 0,0 0,1 1,-1-1,1 1,0 0,0 0,1 0,-1 0,-1 5,4-8,1 0,-1 0,1 1,-1-1,1 0,-1 0,1-1,0 1,-1 0,1 0,0 0,0 0,0 0,0-1,-1 1,1 0,0-1,0 1,0-1,0 1,1-1,-1 0,0 1,0-1,0 0,0 0,0 1,0-1,1 0,1-1,43 4,-41-3,1096-3,-930-10,-3-1,-86 10,107-19,-66 6,214-14,-262 16,-53 11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1:38:59.035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1 0 24575,'3'36'0,"1"0"0,2 0 0,1-1 0,2 0 0,17 42 0,10 46 0,30 172 0,-13-54 0,-44-202 0,7 75 0,-8-46 0,20 207 0,-21-188 0,-7-67 0,0 0 0,2-1 0,1 1 0,0-1 0,1 0 0,10 26 0,43 151 0,-64-260-1365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1:39:01.293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0 1 24575,'19'1'0,"0"1"0,34 7 0,-33-4 0,0-1 0,25 0 0,172-4 0,-94-3 0,128 16 0,178 36 0,-65-23-353,-76-8 106,445 31 247,295-50 600,-1002-1-600,0-1 0,0-1 0,37-10 0,20-4 0,-82 18 0,0 0 0,1-1 0,-1 1 0,0 0 0,1 0 0,-1 0 0,1 0 0,-1 1 0,0-1 0,1 0 0,-1 1 0,0-1 0,1 0 0,-1 1 0,0-1 0,0 1 0,0 0 0,1 0 0,-1-1 0,0 1 0,0 0 0,0 0 0,0 0 0,1 2 0,0-1 0,-1 1 0,1 0 0,-1 0 0,0 0 0,0-1 0,0 1 0,-1 0 0,1 0 0,0 0 0,-1 6 0,0 2 0,0 1 0,-1-1 0,-1 1 0,0-1 0,-3 12 0,-11 23 0,10-29 0,0 1 0,1-1 0,1 1 0,-3 30 0,-5 60 0,6-65 0,-1 59 0,8 425 0,0-512 0,1-1 0,1 1 0,0-1 0,1 0 0,0 0 0,1 0 0,10 18 0,15 47 0,8 58 0,11-30 0,-46-97 0,1-1 0,1 1 0,0-1 0,0 1 0,1-1 0,0-1 0,1 1 0,0-1 0,0 0 0,0-1 0,1 0 0,1 0 0,-1-1 0,17 10 0,-25-16 0,1 0 0,-1 1 0,0-1 0,1 0 0,-1 0 0,0 0 0,1 0 0,-1 0 0,0 0 0,0 0 0,1 1 0,-1-1 0,0 0 0,0 0 0,1 0 0,-1 1 0,0-1 0,0 0 0,1 0 0,-1 1 0,0-1 0,0 0 0,0 1 0,0-1 0,1 0 0,-1 1 0,0-1 0,0 0 0,0 0 0,0 1 0,0-1 0,0 0 0,0 1 0,0-1 0,0 0 0,0 1 0,0-1 0,0 0 0,0 1 0,0-1 0,-16 5 0,-30-4 0,42-1 0,-147 1 0,-125-4 0,149-8 0,-92-4 0,-92-10 0,27 1 0,-47-1 0,-64-1 0,-536 27 0,904 1 0,1 0 0,0 2 0,0 1 0,1 1 0,-1 1 0,1 2 0,-26 12 0,16-8 0,-54 13 0,63-20 0,0 1 0,0 2 0,1 0 0,-39 21 0,-6 6-1365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2:49:37.448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2 1 24575,'0'599'0,"-1"-623"-170,1 1-1,1 0 0,1 0 1,1 0-1,1 0 0,0 1 1,17-44-1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2:49:38.703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1 5 24575,'5'0'0,"0"1"0,0 0 0,0 0 0,0 0 0,0 1 0,0-1 0,-1 1 0,1 0 0,0 0 0,-1 1 0,0 0 0,1-1 0,-1 1 0,0 1 0,6 6 0,5 6 0,0 1 0,16 26 0,1 0 0,-10-12 0,-1 1 0,-1 1 0,22 50 0,-16-30 0,61 98 0,-37-67 0,-47-78 0,0-1 0,1 0 0,-1 0 0,1 0 0,0 0 0,1-1 0,4 5 0,-8-8 0,-1-1 0,1 1 0,-1-1 0,1 0 0,0 1 0,-1-1 0,1 0 0,0 0 0,-1 1 0,1-1 0,0 0 0,0 0 0,-1 0 0,1 0 0,0 0 0,-1 0 0,1 0 0,0 0 0,0 0 0,-1 0 0,1 0 0,0-1 0,-1 1 0,1 0 0,1-1 0,-1 0 0,0 0 0,1-1 0,-1 1 0,0-1 0,0 1 0,1-1 0,-1 1 0,-1-1 0,1 0 0,0 1 0,0-1 0,-1 0 0,1 0 0,0-3 0,16-79 0,-15 64 0,2 1 0,0 0 0,1 1 0,0-1 0,13-26 0,3 0 0,25-81 0,4-10 0,-39 85 0,-11 46 0,0-1 0,0 1 0,1 0 0,0 0 0,0 0 0,1 0 0,-1 0 0,1 0 0,0 1 0,0-1 0,4-5 0,-5 10 0,0 0 0,0 1 0,0-1 0,0 1 0,-1 0 0,1-1 0,0 1 0,0 0 0,-1-1 0,1 1 0,0 0 0,-1-1 0,1 1 0,-1 0 0,1 0 0,-1 0 0,1 0 0,-1 0 0,0 0 0,0 0 0,1-1 0,-1 1 0,0 2 0,11 27 0,46 161 0,-51-168 0,5 26 0,3 0 0,1-1 0,3-1 0,25 50 0,74 128 0,-111-214 0,-2 0 0,1 0 0,-1 0 0,3 14 0,13 33 0,-19-57-3,-1-1 0,0 1 0,0 0 0,1-1 0,-1 1 0,0 0-1,1-1 1,-1 1 0,0-1 0,1 1 0,-1-1 0,1 1 0,-1-1 0,1 1 0,-1-1-1,1 1 1,-1-1 0,1 0 0,0 1 0,-1-1 0,1 0 0,0 1 0,-1-1 0,2 0-1,6-11 198,-3-27-1675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2:49:39.705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261 498 24575,'25'-3'0,"0"0"0,0-2 0,-1 0 0,0-2 0,0 0 0,44-22 0,-50 21 0,-10 5 0,0 0 0,-1-1 0,0 0 0,1-1 0,-2 0 0,1 0 0,-1 0 0,1-1 0,-1 0 0,-1 0 0,1 0 0,-1-1 0,0 0 0,-1 0 0,0 0 0,0 0 0,4-12 0,-3 2 0,0 0 0,-1-1 0,-1 0 0,-1 0 0,0 0 0,-2-34 0,0 41 0,-1 1 0,1 0 0,-2 0 0,1 0 0,-1 0 0,-6-16 0,6 22 0,0 0 0,0 0 0,-1 0 0,1 1 0,-1-1 0,0 1 0,0 0 0,0 0 0,-1 0 0,1 0 0,-1 0 0,1 1 0,-1 0 0,0-1 0,0 1 0,0 1 0,-8-4 0,-4 1 0,0 0 0,0 0 0,0 2 0,0 0 0,-1 1 0,1 0 0,0 1 0,-1 1 0,1 1 0,0 0 0,-1 1 0,1 1 0,1 0 0,-1 2 0,1-1 0,0 2 0,0 0 0,0 1 0,1 0 0,0 1 0,-16 14 0,12-8 0,0 0 0,1 1 0,1 1 0,0 1 0,1 0 0,2 1 0,-1 1 0,2 0 0,-10 23 0,17-31 0,0 0 0,1 0 0,1 0 0,0 0 0,1 1 0,0 0 0,1-1 0,0 1 0,1 0 0,1-1 0,0 1 0,0-1 0,1 1 0,1-1 0,0 1 0,1-1 0,0 0 0,9 16 0,-6-14 0,2-1 0,0 1 0,0-1 0,1-1 0,1 0 0,0-1 0,0 0 0,20 14 0,15 7 0,53 29 0,-24-16 0,-58-36 0,-1-1 0,1 0 0,0-1 0,1-1 0,0-1 0,0 0 0,0-1 0,32 2 0,15-2 0,76-7 0,-36 0 0,-92 3 0,0-1 0,0-1 0,0 0 0,0 0 0,-1-1 0,1-1 0,-1 0 0,0-1 0,0 0 0,0-1 0,11-8 0,-15 9 0,0-1 0,0 0 0,-1 0 0,0-1 0,0 1 0,-1-2 0,0 1 0,0-1 0,0 0 0,-1 0 0,-1 0 0,1-1 0,-1 0 0,-1 0 0,4-13 0,-1 1-1365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2:49:40.490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0 0 24575,'2'6'0,"0"0"0,0 0 0,0-1 0,1 1 0,0-1 0,0 0 0,7 10 0,-2-2 0,19 39 0,41 110 0,-16-31 0,-33-83 0,22 91 0,-4-8 0,-33-120 0,54 173 0,-50-152 0,-2 0 0,-2 0 0,2 63 0,-6-88 0,0 0 0,0 0 0,0-1 0,1 1 0,0 0 0,0-1 0,1 1 0,2 7 0,-4-14 0,0 0 0,0 0 0,0 0 0,0 1 0,0-1 0,0 0 0,0 0 0,0 0 0,0 0 0,1 1 0,-1-1 0,0 0 0,0 0 0,0 0 0,0 0 0,0 0 0,0 1 0,0-1 0,0 0 0,0 0 0,1 0 0,-1 0 0,0 0 0,0 0 0,0 0 0,0 1 0,0-1 0,0 0 0,1 0 0,-1 0 0,0 0 0,0 0 0,0 0 0,0 0 0,1 0 0,-1 0 0,0 0 0,0 0 0,0 0 0,0 0 0,1 0 0,-1 0 0,0 0 0,0 0 0,0 0 0,0 0 0,0 0 0,1 0 0,-1 0 0,0 0 0,0-1 0,5-10 0,-1-16 0,-7-20-1365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2:49:41.440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1 29 24575,'54'-20'0,"-8"15"0,0 1 0,85 5 0,-44 1 0,-73-1 0,-1 0 0,1 1 0,-1 1 0,0 0 0,1 1 0,-1 0 0,-1 1 0,1 0 0,-1 1 0,0 1 0,16 10 0,-10-4 0,0 1 0,-1 0 0,-1 2 0,0 0 0,-2 0 0,18 24 0,-26-29 0,0 0 0,0 0 0,-1 0 0,-1 1 0,0 0 0,4 18 0,9 75 0,-15-90 0,0 0 0,-1 0 0,-1 0 0,-1 0 0,0 1 0,-3 14 0,3-25 0,-1 1 0,0 0 0,0-1 0,0 1 0,-1-1 0,0 0 0,0 0 0,0 0 0,-1 0 0,1 0 0,-1-1 0,0 1 0,-1-1 0,1 0 0,-1-1 0,1 1 0,-1-1 0,-6 4 0,-12 5 0,-1 0 0,0-2 0,-1 0 0,0-2 0,-1 0 0,-39 5 0,6-2-46,46-7-101,0-1 1,-1-1-1,0 0 1,0 0-1,0-2 1,1 1-1,-1-2 1,-20-3-1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1:08:11.939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1 0 24575,'0'25'0,"1"0"0,2-1 0,9 42 0,-5-18 0,-1 0 0,-3 1 0,-6 96 0,0-36 0,3-60 0,2 1 0,12 74 0,-7-72 0,2 84 0,2 15 0,0 43 0,-9-127 0,11 78 0,-7-63 0,-6-65 0,1-1 0,0 1 0,1-1 0,1 0 0,0 0 0,1 0 0,1 0 0,8 18 0,-13-34 0,0 1 0,0-1 0,0 1 0,0-1 0,1 1 0,-1-1 0,0 0 0,0 1 0,0-1 0,1 1 0,-1-1 0,0 0 0,1 1 0,-1-1 0,0 0 0,0 1 0,1-1 0,-1 0 0,1 0 0,-1 1 0,0-1 0,1 0 0,-1 0 0,1 0 0,-1 1 0,0-1 0,1 0 0,-1 0 0,1 0 0,-1 0 0,1 0 0,-1 0 0,2 0 0,5-14 0,-2-25 0,-3-14-1365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2:49:43.080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135 287 24575,'-1'5'0,"0"0"0,-1-1 0,1 1 0,-1-1 0,0 1 0,-1-1 0,1 0 0,-5 6 0,-5 11 0,1 0 0,2 1 0,0-1 0,-6 31 0,6-15 0,2 0 0,2 1 0,-2 57 0,6-46 0,-1-34 0,1 0 0,1 0 0,1 0 0,0 0 0,0 0 0,2 0 0,7 28 0,-7-40 0,-1 0 0,1 1 0,-1-1 0,1 0 0,0-1 0,0 1 0,0 0 0,1-1 0,-1 0 0,0 0 0,1 0 0,0 0 0,-1 0 0,1-1 0,0 0 0,0 0 0,0 0 0,0 0 0,0 0 0,0-1 0,0 0 0,6 0 0,0 1 0,1-1 0,-1-1 0,0 0 0,0 0 0,-1-1 0,1 0 0,0-1 0,11-4 0,-18 5 0,1-1 0,-1 0 0,0 0 0,0 0 0,0 0 0,0 0 0,0 0 0,-1-1 0,1 0 0,-1 1 0,0-1 0,0 0 0,0 0 0,-1 0 0,1 0 0,0-6 0,14-73 0,-16 79 0,4-23 0,-1 0 0,-2 0 0,-1 0 0,-4-39 0,3 57 0,-1-1 0,0 1 0,0 0 0,-1 0 0,-1 0 0,1 1 0,-1-1 0,-1 1 0,1 0 0,-1 0 0,-1 0 0,1 1 0,-1 0 0,-1 0 0,1 0 0,-11-7 0,-51-32 0,-31-27 0,95 70 0,0-1 0,0 0 0,1 0 0,-1-1 0,1 1 0,1-1 0,-1 1 0,0-1 0,1 0 0,0 0 0,0 0 0,1 0 0,-1 0 0,1-1 0,0 1 0,1 0 0,-1-1 0,1 1 0,0-1 0,0 1 0,2-6 0,-1 4 0,0 0 0,0 1 0,1-1 0,0 0 0,1 1 0,0-1 0,0 1 0,0 0 0,1 0 0,-1 0 0,1 0 0,1 1 0,-1-1 0,1 1 0,9-7 0,2 0 0,0 1 0,1 1 0,0 1 0,1 0 0,0 1 0,1 1 0,-1 1 0,1 0 0,1 1 0,-1 2 0,0 0 0,1 1 0,0 0 0,33 3 0,-40-1 0,-1 1 0,1 0 0,0 1 0,-1 1 0,1 0 0,-1 0 0,1 1 0,-1 1 0,-1 0 0,1 0 0,-1 2 0,19 12 0,-2-2 0,-25-16 0,1 0 0,-1 1 0,0 0 0,1 0 0,-1 0 0,0 0 0,0 0 0,-1 0 0,1 1 0,0 0 0,-1-1 0,0 1 0,1 0 0,-1 0 0,0 0 0,-1 1 0,1-1 0,0 0 0,-1 1 0,0-1 0,0 1 0,0-1 0,0 1 0,0-1 0,-1 1 0,0 5 0,1 242 0,-4-110 0,3-116 0,1 1 0,2-1 0,0 0 0,14 48 0,-14-62 0,1 0 0,0 0 0,1 0 0,1-1 0,-1 0 0,1 0 0,1 0 0,0-1 0,0 0 0,1 0 0,0-1 0,1 0 0,11 8 0,-6-9 0,1 0 0,0 0 0,1-2 0,-1 0 0,1 0 0,0-2 0,1 0 0,-1-1 0,0 0 0,1-1 0,24-3 0,-35 2 0,0-1 0,0 1 0,-1-1 0,1-1 0,-1 1 0,1-1 0,-1 0 0,1 0 0,-1-1 0,0 1 0,0-1 0,0 0 0,0-1 0,-1 1 0,1-1 0,4-5 0,-1-2 0,1-1 0,-2 0 0,1 0 0,-2-1 0,6-13 0,2-3 0,-4 9-455,2 1 0,14-20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2:49:45.346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526 0 24575,'0'63'0,"-1"-5"0,2 0 0,15 101 0,-5-64 0,-11-75 0,2 0 0,0-1 0,1 1 0,1-1 0,10 27 0,-5-12 0,-8-28 0,0 0 0,1 0 0,-1 0 0,1-1 0,0 1 0,1 0 0,-1-1 0,1 0 0,0 0 0,6 8 0,-8-13 0,0 1 0,0-1 0,0 1 0,1-1 0,-1 0 0,0 1 0,0-1 0,0 0 0,0 0 0,1 0 0,-1 0 0,0 0 0,0 0 0,0 0 0,0 0 0,1-1 0,-1 1 0,0 0 0,0-1 0,0 1 0,0-1 0,0 1 0,0-1 0,0 0 0,0 1 0,0-1 0,0 0 0,0 0 0,0 1 0,1-3 0,31-32 0,-25 25 0,65-77 0,20-20 0,-46 65 0,-29 27 0,-1-1 0,21-24 0,-31 33 0,0-1 0,0 1 0,1 0 0,0 1 0,0 0 0,0 0 0,11-5 0,-19 11 0,1 0 0,0-1 0,-1 1 0,1 0 0,-1 0 0,1 0 0,0 0 0,-1 0 0,1 0 0,0 0 0,-1 0 0,1 0 0,0 0 0,-1 0 0,1 0 0,-1 0 0,1 0 0,0 1 0,-1-1 0,1 0 0,-1 0 0,1 1 0,-1-1 0,1 0 0,0 1 0,-1-1 0,0 1 0,1-1 0,-1 1 0,1-1 0,-1 1 0,1-1 0,-1 1 0,0-1 0,0 1 0,1-1 0,-1 1 0,0-1 0,0 1 0,1 0 0,-1-1 0,0 1 0,0 0 0,0-1 0,0 1 0,0-1 0,0 1 0,0 0 0,0-1 0,0 1 0,0 0 0,-1-1 0,1 1 0,0-1 0,0 1 0,-1 0 0,-9 37 0,-10-4 0,-38 47 0,34-49 0,-28 47 0,33-49 0,-1 0 0,-35 38 0,13-17 0,-27 51 0,40-56 0,25-42 0,1-1 0,-1 1 0,0-1 0,1 0 0,-2 0 0,1 0 0,0-1 0,0 1 0,-1-1 0,1 0 0,-1 0 0,0-1 0,0 1 0,1-1 0,-1 0 0,0-1 0,0 1 0,-8-1 0,-11 1 0,0-2 0,-32-4 0,34-1 0,0 0 0,1-2 0,0 0 0,1-2 0,0 0 0,0-1 0,-26-20 0,34 23 0,-41-25 0,17 11 0,1-1 0,1-1 0,-35-33 0,64 51 0,1 0 0,0 0 0,-1 0 0,2-1 0,-1 1 0,1-1 0,0 0 0,0 0 0,1 0 0,0-1 0,1 1 0,-2-11 0,1 8 0,2-1 0,-1 1 0,1 0 0,1 0 0,0-1 0,0 1 0,1 0 0,4-15 0,-5 24 0,-1 0 0,1 0 0,-1 0 0,1 0 0,0 0 0,0 0 0,-1 0 0,1 0 0,0 0 0,0 1 0,0-1 0,0 0 0,0 1 0,0-1 0,0 0 0,0 1 0,0-1 0,0 1 0,0 0 0,0-1 0,1 1 0,-1 0 0,0 0 0,0-1 0,0 1 0,0 0 0,1 0 0,-1 0 0,0 1 0,0-1 0,0 0 0,0 0 0,1 1 0,-1-1 0,0 0 0,0 1 0,0 0 0,0-1 0,0 1 0,0-1 0,1 2 0,52 34 0,-42-27 0,30 21 0,90 57 0,-103-71 0,0-1 0,0-1 0,43 13 0,-67-25-25,0 1 0,0-1 0,-1 1 0,1-1 0,-1 1 0,0 0 0,0 1 0,0-1 0,0 1-1,-1 0 1,1 0 0,-1 0 0,0 0 0,0 0 0,-1 1 0,4 6 0,2 3-914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2:49:46.617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0 0 24575,'2'1'0,"0"-1"0,0 1 0,0-1 0,0 1 0,0 0 0,0 0 0,0 0 0,-1 0 0,1 0 0,0 0 0,-1 0 0,1 1 0,0-1 0,-1 1 0,0-1 0,1 1 0,-1-1 0,0 1 0,0 0 0,0 0 0,1 2 0,20 46 0,-17-38 0,5 18 0,12 62 0,-16-64 0,0-1 0,2 0 0,13 32 0,14 40 14,-31-80-186,2 0-1,0-1 1,1 0-1,1 0 1,0-1 0,2 0-1,18 27 1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2:49:47.635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1 0 24575,'520'0'0,"-501"2"0,0-1 0,36 10 0,-34-6 0,-1-2 0,27 2 0,-43-5 0,-1 0 0,1 0 0,-1 1 0,1-1 0,-1 1 0,1-1 0,-1 1 0,0 0 0,1 0 0,-1 1 0,0-1 0,0 1 0,0 0 0,0-1 0,0 1 0,0 1 0,5 3 0,-4 0 0,0 1 0,-1-1 0,1 1 0,-1 0 0,0 0 0,-1 0 0,3 12 0,0 4 0,-1 0 0,3 42 0,4 30 0,10 16 0,15 59 0,-29-152-1365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2:49:49.006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1 1 24575,'0'19'0,"-1"17"0,2-1 0,1 1 0,12 56 0,4 14 0,-14-77 0,0 0 0,2 0 0,19 54 0,-11-41 0,-1 1 0,-3 0 0,-1 1 0,4 68 0,-9-92 0,0 0 0,1-1 0,2 0 0,0 0 0,0-1 0,2 1 0,0-2 0,13 18 0,-16-24 0,5 11 0,-1 0 0,8 27 0,-10-26 0,1-1 0,14 27 0,-18-42-114,-1 1 1,0-1-1,0 1 0,-1 0 0,0 0 1,-1 1-1,0-1 0,0 0 0,-1 1 1,0-1-1,0 17 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2:49:50.124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0 1 24575,'42'0'0,"-4"-1"0,-1 2 0,47 7 0,-72-6 0,1 1 0,-1 0 0,1 1 0,-1 1 0,0 0 0,-1 0 0,1 1 0,-1 1 0,0-1 0,14 13 0,43 34 0,-48-40 0,-1 2 0,0 0 0,-1 1 0,0 1 0,25 33 0,-36-38 0,-1 1 0,0 1 0,-1-1 0,-1 1 0,0 0 0,0 0 0,1 23 0,11 38 0,-12-64 0,-1 0 0,-1 0 0,0 0 0,0 0 0,-1 1 0,0-1 0,-1 1 0,-1-1 0,0 0 0,-3 14 0,3-20 0,0-1 0,0 0 0,-1 1 0,0-1 0,0 0 0,0 0 0,0 0 0,-1-1 0,0 1 0,1 0 0,-1-1 0,0 0 0,-1 0 0,1 0 0,-1 0 0,1 0 0,-1-1 0,0 1 0,0-1 0,0 0 0,0 0 0,0-1 0,-1 1 0,1-1 0,0 0 0,-1 0 0,1 0 0,-6 0 0,-46 2 0,-72-6 0,25 0 0,96 3 17,-1 0 0,1 0 1,0-1-1,0 0 0,0-1 0,-12-3 0,17 4-91,-1 0-1,0-1 1,1 1 0,0-1 0,-1 1-1,1-1 1,0 0 0,0 0 0,0 1-1,0-2 1,0 1 0,0 0 0,1 0-1,-1-1 1,1 1 0,0 0 0,-1-1-1,1 0 1,-1-4 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2:49:51.712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1 1 24575,'1'0'0,"0"0"0,-1 1 0,1-1 0,0 1 0,0-1 0,0 1 0,0-1 0,0 1 0,-1-1 0,1 1 0,0-1 0,0 1 0,-1 0 0,1 0 0,0-1 0,-1 1 0,1 0 0,-1 0 0,1 0 0,-1 0 0,1 0 0,-1 0 0,0-1 0,0 1 0,1 1 0,8 33 0,-6-18 0,19 75 0,-18-68 0,1 0 0,12 32 0,-4-15 0,-1 1 0,-3 0 0,6 57 0,-11-70 0,20 77 0,-24-104 0,0 0 0,1 0 0,-1 0 0,1-1 0,-1 1 0,1 0 0,-1-1 0,1 1 0,0 0 0,0-1 0,0 1 0,0-1 0,0 1 0,0-1 0,0 1 0,0-1 0,1 0 0,-1 0 0,0 0 0,4 2 0,-4-2 0,1-1 0,-1 0 0,1 0 0,-1 0 0,1 0 0,-1 0 0,1 0 0,-1-1 0,1 1 0,-1 0 0,1-1 0,-1 1 0,1-1 0,-1 1 0,0-1 0,1 0 0,-1 0 0,0 0 0,2-1 0,9-9 0,0 0 0,-1 0 0,18-26 0,-13 17 0,57-56 0,37-47 0,-100 109 0,0 0 0,-1-1 0,-1-1 0,0 1 0,-1-1 0,-1-1 0,-1 1 0,0-1 0,3-23 0,-8 38 0,0 1 0,0-1 0,0 1 0,1-1 0,-1 1 0,0-1 0,1 1 0,-1-1 0,1 1 0,-1 0 0,1-1 0,0 1 0,0-1 0,0 1 0,0 0 0,-1 0 0,2 0 0,-1-1 0,1 0 0,-1 2 0,-1 1 0,1-1 0,0 0 0,0 1 0,0-1 0,-1 0 0,1 1 0,0-1 0,-1 1 0,1-1 0,0 1 0,-1-1 0,1 1 0,-1-1 0,1 1 0,-1 0 0,1-1 0,-1 1 0,0 0 0,1 0 0,-1-1 0,0 1 0,1 0 0,-1 1 0,5 9 0,-1 1 0,0 0 0,3 18 0,0 6 0,24 66 0,-1-6 0,-28-89 0,28 97 0,-26-93 0,1 1 0,0-1 0,1 0 0,0 0 0,0 0 0,12 13 0,-17-23 4,-1-1-1,0 1 1,1 0-1,-1-1 1,1 1-1,-1 0 1,1-1-1,0 1 1,-1-1-1,1 1 1,0-1 0,-1 1-1,1-1 1,0 1-1,-1-1 1,1 0-1,0 0 1,0 1-1,-1-1 1,1 0-1,0 0 1,0 0-1,0 0 1,-1 1-1,1-1 1,0-1-1,0 1 1,0 0-1,-1 0 1,1 0-1,0 0 1,1-1 0,-1 0-103,1 0 0,-1-1 0,0 1 0,0 0 1,0-1-1,-1 1 0,1 0 0,0-1 1,0 1-1,-1-1 0,1 1 0,-1-1 1,0 0-1,1-3 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2:49:53.463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0 877 24575,'3'0'0,"-1"0"0,0-1 0,0 1 0,0-1 0,-1 0 0,1 0 0,0 0 0,0 0 0,0 0 0,0 0 0,-1 0 0,1 0 0,-1-1 0,1 1 0,-1-1 0,1 1 0,-1-1 0,0 0 0,0 1 0,0-1 0,0 0 0,0 0 0,0 0 0,1-3 0,17-57 0,-14 42 0,29-76 0,-20 63 0,-2-1 0,-2 0 0,7-41 0,-12 53 0,0 0 0,15-39 0,6-18 0,-23 67 0,-2 0 0,2 0 0,0 0 0,0 0 0,1 0 0,1 1 0,0 0 0,0 0 0,11-15 0,-15 25 0,-1 0 0,1 0 0,0 1 0,0-1 0,0 0 0,0 1 0,0-1 0,0 1 0,0-1 0,0 1 0,0-1 0,0 1 0,0 0 0,0-1 0,0 1 0,0 0 0,0 0 0,0 0 0,0 0 0,0 0 0,0 0 0,0 0 0,1 0 0,-1 1 0,0-1 0,0 0 0,0 1 0,0-1 0,0 0 0,0 1 0,0-1 0,0 1 0,0 0 0,-1-1 0,1 1 0,0 0 0,0 0 0,0-1 0,-1 1 0,1 0 0,0 0 0,-1 0 0,1 1 0,29 50 0,-23-37 0,27 50 0,-14-27 0,0-1 0,35 46 0,-25-40 0,17 19 0,-22-23 0,6 6 0,-29-43 0,-1 0 0,1 0 0,-1 0 0,1-1 0,0 1 0,0-1 0,0 1 0,0-1 0,0 0 0,0 1 0,0-1 0,1 0 0,-1 0 0,0-1 0,0 1 0,5 0 0,-5-1 0,1-1 0,-1 1 0,1-1 0,-1 0 0,1 0 0,-1 0 0,0 0 0,1-1 0,-1 1 0,0-1 0,0 1 0,0-1 0,0 1 0,0-1 0,0 0 0,-1 0 0,1 0 0,-1 0 0,1-1 0,-1 1 0,2-3 0,26-56 0,-27 54 0,23-45 0,60-94 0,-7 12 0,29-37 0,-101 157 0,13-25 0,-19 38 0,1-1 0,0 1 0,0 0 0,0-1 0,-1 1 0,1 0 0,0-1 0,0 1 0,1 0 0,-1 0 0,0 0 0,0 0 0,0 0 0,1 0 0,-1 0 0,1 1 0,-1-1 0,2 0 0,-2 1 0,0 1 0,0-1 0,0 1 0,0 0 0,-1-1 0,1 1 0,0 0 0,-1 0 0,1 0 0,-1-1 0,1 1 0,-1 0 0,1 0 0,-1 0 0,1 0 0,-1 0 0,0 0 0,1 0 0,-1 0 0,0 0 0,0 0 0,0 0 0,0 0 0,0 0 0,0 2 0,1 33 0,-1-31 0,-1 65 0,-1-37 0,2 1 0,2 0 0,1 0 0,8 41 0,14 36 0,-15-59 0,2-1 0,35 93 0,-41-131 0,-3-5 0,-1 0 0,1 0 0,1 0 0,0-1 0,0 0 0,0 0 0,1 0 0,0 0 0,0 0 0,1-1 0,0 0 0,0 0 0,0-1 0,1 0 0,12 8 0,-13-10-97,-2-2 12,1 1 1,-1 0-1,0 0 1,1 1-1,-1-1 1,0 1-1,0 0 1,-1 0-1,1 0 1,0 1-1,-1-1 1,0 1-1,0 0 0,3 6 1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2:49:54.580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1505 291 24575,'0'-4'0,"-1"0"0,0 0 0,0 1 0,0-1 0,0 0 0,0 0 0,-1 1 0,0-1 0,0 1 0,0-1 0,0 1 0,0 0 0,-1 0 0,0 0 0,1 0 0,-1 0 0,0 1 0,-5-4 0,-9-6 0,0 0 0,-26-11 0,21 11 0,-191-86 0,109 54 0,92 40 0,-1-1 0,1 2 0,-1 0 0,0 0 0,0 1 0,-19 0 0,-84 4 0,43 1 0,-21-6 0,53 1 0,1 1 0,0 2 0,-56 9 0,80-7 0,-1 1 0,1 1 0,0 1 0,0 0 0,0 1 0,1 1 0,0 0 0,-17 13 0,23-14 0,0 1 0,1 0 0,0 0 0,0 0 0,0 1 0,1 1 0,1-1 0,-1 1 0,2 0 0,-1 1 0,2-1 0,-7 21 0,-15 29 0,19-47 0,1 0 0,1 0 0,-5 15 0,2 6 0,-47 164 0,40-157 0,-26 91 0,37-115 0,0 1 0,2 0 0,0-1 0,1 1 0,3 31 0,-1-45 0,0 0 0,0 0 0,1 0 0,-1 0 0,1-1 0,0 1 0,0-1 0,0 1 0,0-1 0,1 0 0,-1 1 0,1-1 0,0-1 0,0 1 0,0 0 0,0-1 0,1 1 0,-1-1 0,0 0 0,1 0 0,0 0 0,0-1 0,6 3 0,12 3 0,1-1 0,46 8 0,-41-10 0,-5 1 0,15 3 0,0-2 0,68 2 0,-49-8 0,317-16 0,-283 6 0,-35 5 0,-1-2 0,96-25 0,-31-8 0,-99 30-80,-20 10 84,-1 0-1,0 0 1,0 0 0,0 0-1,0 0 1,0 0 0,1 0-1,-1 0 1,0-1 0,0 1 0,0 0-1,0 0 1,0 0 0,0 0-1,0 0 1,0 0 0,0-1 0,0 1-1,1 0 1,-1 0 0,0 0-1,0 0 1,0 0 0,0-1-1,0 1 1,0 0 0,0 0 0,0 0-1,0 0 1,0 0 0,0-1-1,0 1 1,0 0 0,0 0 0,0 0-1,0 0 1,-1 0 0,1-1-1,0 1 1,0 0 0,0 0-1,0 0 1,0 0 0,0 0 0,0 0-1,0-1 1,0 1 0,-1 0-1,1 0 1,0 0 0,0 0 0,0 0-1,0 0 1,-38-5-1489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2:49:55.636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1307 1 24575,'0'2'0,"-1"1"0,1 0 0,-1 0 0,0-1 0,-1 1 0,1 0 0,0-1 0,-1 1 0,1-1 0,-1 0 0,0 0 0,1 1 0,-1-1 0,0 0 0,-1 0 0,1-1 0,-4 4 0,-44 23 0,-216 50 0,134-42 0,-165 53 0,263-79 0,-59 27 0,33-11 0,-100 54 0,53-24 0,100-52 0,0 0 0,0 1 0,0 0 0,1 0 0,-8 9 0,11-11 0,0-1 0,0 1 0,1 0 0,-1 0 0,1 1 0,0-1 0,0 0 0,0 1 0,1-1 0,-1 1 0,1 0 0,-1-1 0,1 5 0,1-7 2,0 0 0,0-1 0,0 1 1,0 0-1,0-1 0,0 1 0,1 0 0,-1-1 0,0 1 0,1 0 0,-1-1 0,0 1 0,1-1 0,-1 1 0,0-1 0,1 1 0,-1-1 0,1 1 1,-1-1-1,1 1 0,0-1 0,-1 0 0,1 1 0,-1-1 0,1 0 0,0 1 0,-1-1 0,1 0 0,0 0 0,-1 0 0,1 0 0,0 1 0,-1-1 1,1 0-1,0 0 0,-1 0 0,2-1 0,30-2-699,-26 2-50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1:08:13.073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71 1 24575,'5'0'0,"1"4"0,-1 6 0,0 6 0,-6 0 0,-3 2 0,-5 2 0,-6-2 0,-4-4 0,0-9 0,5-10 0,3-8 0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2:49:56.684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131 0 24575,'0'807'0,"-2"-775"0,-2 1 0,-1-1 0,-16 56 0,2-14 0,-8 53 0,16-79 0,11-46 0,-1 1 0,0 0 0,1-1 0,-1 0 0,0 1 0,-1-1 0,1 1 0,0-1 0,-1 0 0,1 0 0,-1 0 0,1 0 0,-1 0 0,0 0 0,-3 2 0,5-4 0,-1-1 0,0 1 0,0 0 0,1 0 0,-1 0 0,0-1 0,1 1 0,-1 0 0,1-1 0,-1 1 0,0 0 0,1-1 0,-1 1 0,1-1 0,-1 1 0,1-1 0,-1 1 0,1-1 0,-1 1 0,1-1 0,0 0 0,-1 1 0,1-1 0,0 0 0,0 1 0,-1-1 0,1 0 0,0 1 0,0-1 0,0 0 0,0 1 0,0-1 0,0 0 0,0 0 0,0-1 0,-4-30 0,4 30 0,-1-50-1365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2:49:57.871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1 30 24575,'30'0'0,"1"-1"0,0-1 0,42-10 0,-47 7 0,0 0 0,1 2 0,-1 1 0,40 3 0,-54-1 0,0 1 0,-1 1 0,1 0 0,0 0 0,-1 1 0,0 1 0,0 0 0,0 0 0,0 1 0,0 1 0,-1 0 0,14 10 0,-22-14 0,1 1 0,0 0 0,-1 0 0,0 1 0,1-1 0,-1 0 0,-1 1 0,1-1 0,0 1 0,-1-1 0,0 1 0,0 0 0,0 0 0,0 0 0,0 3 0,-1 67 0,-1-62 0,1 1 0,0 0 0,2 21 0,8 21 0,-3 0 0,-2 1 0,-2-1 0,-9 92 0,5-140 0,0 0 0,-1 1 0,0-1 0,-1 0 0,0 0 0,0 0 0,0 0 0,-1-1 0,0 1 0,-7 8 0,-53 55 0,57-65 0,0 1 0,-1-1 0,1 0 0,-1-1 0,0 1 0,0-2 0,0 1 0,-1-1 0,1 0 0,-1-1 0,-15 3 0,3-3 0,1 0 0,-1-1 0,-41-4 0,52 2 0,0-2 0,1 1 0,-1-1 0,0 0 0,1-1 0,0 0 0,0-1 0,0 0 0,1 0 0,-15-12 0,17 12 0,1 1 0,-1-1 0,1 0 0,0-1 0,0 1 0,1-1 0,0 0 0,0 0 0,0-1 0,1 1 0,0-1 0,0 0 0,0 0 0,1 0 0,-2-10 0,3-16 120,1 25-321,1 23-1083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2:50:00.113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3 105 24575,'0'572'0,"0"-562"0,1 1 0,0-1 0,1 1 0,0-1 0,1 0 0,0 0 0,0 0 0,9 16 0,-11-23 0,0 0 0,1-1 0,-1 1 0,1-1 0,0 1 0,-1-1 0,1 0 0,0 0 0,0 1 0,0-1 0,1-1 0,-1 1 0,0 0 0,1-1 0,-1 1 0,1-1 0,0 1 0,-1-1 0,1 0 0,0 0 0,0-1 0,0 1 0,-1 0 0,1-1 0,0 0 0,0 0 0,0 0 0,0 0 0,0 0 0,0 0 0,0-1 0,0 0 0,0 1 0,-1-1 0,4-1 0,-1-1 0,0 0 0,0-1 0,-1 1 0,0-1 0,1 0 0,-1 0 0,0 0 0,-1-1 0,1 1 0,-1-1 0,0 0 0,0 0 0,2-6 0,1-2 0,0 1 0,-1-1 0,-1-1 0,4-18 0,2-17 0,-4 26 0,-2 1 0,4-43 0,-8 62 0,0 0 0,0 0 0,0 0 0,-1 0 0,1 0 0,-1 0 0,0 0 0,0 0 0,0 0 0,0 0 0,0 0 0,0 0 0,-1 1 0,1-1 0,-1 0 0,0 1 0,0 0 0,0-1 0,0 1 0,0 0 0,-1 0 0,1 0 0,-5-3 0,-2 1 0,-1 0 0,0 1 0,0-1 0,0 2 0,-18-3 0,17 3 0,0 0 0,-1-1 0,2 0 0,-1 0 0,-12-7 0,20 8 0,0 1 0,0-1 0,0 0 0,0-1 0,1 1 0,-1 0 0,1-1 0,-1 0 0,1 1 0,0-1 0,0 0 0,1 0 0,-1 0 0,0 0 0,1 0 0,0-1 0,0 1 0,0 0 0,0-1 0,0 1 0,0-6 0,1 4 0,-1 0 0,1 0 0,0 0 0,1 0 0,-1 0 0,1 0 0,0 0 0,0 0 0,1 0 0,-1 1 0,1-1 0,0 0 0,0 1 0,1-1 0,0 1 0,-1 0 0,1 0 0,1 0 0,-1 0 0,0 0 0,1 1 0,0-1 0,0 1 0,0 0 0,9-4 0,8-4 0,1 1 0,0 0 0,0 2 0,33-7 0,3-2 0,-6 1 0,75-12 0,-37 10 0,-52 11 0,-25 5 0,0-1 0,0 0 0,0-1 0,-1 0 0,1-1 0,13-7 0,3-9 0,13-6 0,-41 28 0,0-1 0,-1 0 0,1 0 0,-1 0 0,1 0 0,-1 0 0,1 0 0,-1 1 0,1-1 0,-1 0 0,1 1 0,-1-1 0,1 0 0,-1 1 0,1-1 0,-1 0 0,0 1 0,1-1 0,-1 1 0,0-1 0,1 1 0,-1-1 0,0 1 0,0-1 0,1 1 0,-1-1 0,0 1 0,0-1 0,0 1 0,0-1 0,0 1 0,1-1 0,-1 1 0,0-1 0,0 1 0,0 0 0,-1-1 0,1 1 0,1 29 0,-1-27 0,-3 676 0,3-675 0,0-1 0,0 1 0,0-1 0,1 1 0,-1-1 0,1 1 0,-1-1 0,1 1 0,0-1 0,1 0 0,-1 0 0,1 1 0,-1-1 0,1 0 0,0 0 0,0-1 0,0 1 0,3 2 0,-3-3 0,1 0 0,0-1 0,0 1 0,0-1 0,-1 0 0,1 0 0,0 0 0,0-1 0,1 1 0,-1-1 0,0 1 0,0-1 0,0 0 0,0 0 0,0-1 0,0 1 0,0-1 0,0 1 0,0-1 0,5-2 0,44-13 0,-1-2 0,0-2 0,79-45 0,46-17 0,-74 39 0,-74 33 0,0-1 0,35-20 0,-32 15 64,45-17 1,22-12-1559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2:34:37.589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1 930 24575,'0'-605'0,"0"597"0,1-1 0,1 1 0,-1 0 0,2-1 0,-1 1 0,1 0 0,0 0 0,1 0 0,0 1 0,0-1 0,0 1 0,1 0 0,0 0 0,1 1 0,-1-1 0,10-6 0,7-7 0,1 1 0,0 2 0,38-22 0,-39 28 0,-1 2 0,2 0 0,-1 2 0,1 0 0,38-5 0,40-13 0,-91 22 0,1 0 0,0 1 0,1 0 0,-1 0 0,0 1 0,1 1 0,-1 0 0,0 0 0,1 1 0,-1 0 0,21 6 0,-18-2 0,-1 0 0,1 1 0,-1 1 0,0 0 0,-1 1 0,1 0 0,-2 0 0,19 18 0,-4-2 0,-1-4 0,-2 2 0,-1 0 0,-1 1 0,-1 1 0,-1 1 0,31 52 0,-39-53 0,-1 1 0,0 0 0,-2 0 0,-1 1 0,6 46 0,-7-10 0,-3 83 0,-3-124 0,-2 1 0,0 0 0,-1 0 0,-2-1 0,0 0 0,-11 28 0,-6 20 0,17-47 0,-2 0 0,-1-1 0,0 0 0,-2 0 0,0-1 0,-19 28 0,-21 23 0,32-43 0,-2 0 0,-43 45 0,-29 27 0,-31 40 0,103-118 0,1 1 0,-22 37 0,22-32 0,-33 40 0,38-50 0,0 0 0,2 2 0,0-1 0,-10 25 0,-15 25 0,33-62 0,1 1 0,-1-1 0,1 1 0,1 0 0,0 0 0,0 0 0,0 0 0,0 16 0,4 72 0,0-46 0,0-30-37,1 0 0,1 0 0,0 0-1,2 0 1,0-1 0,13 27 0,-4-9-1068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2:34:39.177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127 91 24575,'0'-9'0,"0"7"0,-1-1 0,1 1 0,0 0 0,0-1 0,0 1 0,0-1 0,1 1 0,-1 0 0,1-1 0,-1 1 0,1 0 0,0 0 0,0-1 0,0 1 0,0 0 0,0 0 0,2-3 0,-2 5 0,-1 0 0,1 1 0,0-1 0,-1 0 0,1 0 0,-1 1 0,1-1 0,-1 0 0,1 1 0,-1-1 0,1 1 0,-1-1 0,1 1 0,-1-1 0,1 1 0,-1-1 0,0 1 0,1-1 0,-1 1 0,0-1 0,0 1 0,1-1 0,-1 1 0,0 0 0,0-1 0,0 1 0,0 0 0,0-1 0,0 1 0,0-1 0,0 1 0,0 0 0,0-1 0,0 2 0,4 27 0,-4-20 0,0 1 0,0 0 0,-1 0 0,0 0 0,-1-1 0,0 1 0,-6 18 0,7-26 0,0 1 0,0-1 0,0 0 0,0 0 0,0 0 0,-1 0 0,1 0 0,0 0 0,-1 0 0,0 0 0,1 0 0,-1-1 0,0 1 0,0-1 0,0 1 0,0-1 0,0 0 0,-1 0 0,1 0 0,0 0 0,0 0 0,-1 0 0,1-1 0,0 1 0,-1-1 0,1 0 0,-1 1 0,1-1 0,-1 0 0,1 0 0,-1-1 0,1 1 0,0-1 0,-1 1 0,1-1 0,0 1 0,-5-3 0,4 2 0,-1-1 0,1 0 0,-1 1 0,1-1 0,0 0 0,0 0 0,0-1 0,0 1 0,0-1 0,0 1 0,1-1 0,-1 0 0,1 0 0,0 0 0,0-1 0,0 1 0,0 0 0,1-1 0,-1 1 0,1-1 0,0 1 0,0-1 0,0 0 0,0 0 0,1 1 0,-1-1 0,1 0 0,0 0 0,0 1 0,1-1 0,0-6 0,1 3 0,-1 1 0,1-1 0,0 1 0,0-1 0,0 1 0,1 0 0,0 0 0,1 0 0,-1 1 0,1-1 0,0 1 0,0 0 0,1 0 0,0 0 0,0 0 0,0 1 0,6-4 0,-10 7 0,0 0 0,0 0 0,0 1 0,0-1 0,1 0 0,-1 1 0,0-1 0,0 1 0,0 0 0,1-1 0,-1 1 0,0 0 0,0 0 0,1 0 0,-1 0 0,0 0 0,1 0 0,-1 0 0,0 0 0,0 0 0,1 1 0,-1-1 0,0 0 0,0 1 0,0-1 0,1 1 0,-1-1 0,0 1 0,2 1 0,-1 1 0,0-1 0,0 1 0,-1 0 0,1-1 0,0 1 0,-1 0 0,0 0 0,0 0 0,0 0 0,0 0 0,1 6 0,0 5 0,0 1 0,-1 0 0,-1 0 0,-1 16 0,0-27 0,0 1 0,0-1 0,0 0 0,-1 0 0,1 0 0,-1 0 0,0 0 0,-1-1 0,1 1 0,0-1 0,-1 1 0,0-1 0,0 0 0,0 0 0,-5 4 0,7-6 0,0 0 0,0 0 0,-1 0 0,1 0 0,0-1 0,-1 1 0,1 0 0,-1 0 0,1-1 0,-1 1 0,1-1 0,-1 0 0,1 1 0,-1-1 0,0 0 0,1 0 0,-1 0 0,1 0 0,-1 0 0,0 0 0,1 0 0,-1-1 0,1 1 0,-1-1 0,1 1 0,-1-1 0,1 1 0,-1-1 0,1 0 0,-1 0 0,1 0 0,0 0 0,0 0 0,-1 0 0,1 0 0,0 0 0,0 0 0,0-1 0,0 1 0,0 0 0,-1-3 0,-1-1-76,0 0 1,0 0-1,0 0 0,0-1 0,1 1 0,0-1 0,0 1 0,1-1 1,-1 0-1,1 0 0,1 0 0,-1 0 0,1 1 0,0-1 1,0 0-1,1 0 0,2-12 0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2-16T02:35:45.396"/>
    </inkml:context>
    <inkml:brush xml:id="br0">
      <inkml:brushProperty name="width" value="0.1" units="cm"/>
      <inkml:brushProperty name="height" value="0.6" units="cm"/>
      <inkml:brushProperty name="color" value="#849398"/>
      <inkml:brushProperty name="ignorePressure" value="1"/>
      <inkml:brushProperty name="inkEffects" value="pencil"/>
    </inkml:brush>
  </inkml:definitions>
  <inkml:trace contextRef="#ctx0" brushRef="#br0">1 1,'0'4,"0"6,0 5,0 5,0 3,0 2,0 1,0 0,0 0,0 0,0 0,0 0,0-1,0 0,0 0,0 0,0 1,0-1,0 0,0 0,0 0,0 0,0 0,0 1,0-1,0 0,0 0,0 0,0 0,0 0,0 1,0-6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2-16T02:35:47.084"/>
    </inkml:context>
    <inkml:brush xml:id="br0">
      <inkml:brushProperty name="width" value="0.1" units="cm"/>
      <inkml:brushProperty name="height" value="0.6" units="cm"/>
      <inkml:brushProperty name="color" value="#849398"/>
      <inkml:brushProperty name="ignorePressure" value="1"/>
      <inkml:brushProperty name="inkEffects" value="pencil"/>
    </inkml:brush>
  </inkml:definitions>
  <inkml:trace contextRef="#ctx0" brushRef="#br0">5 114,'4'0,"2"-5,4 0,4-1,0-2,2-5,3 0,2 2,-3-1,1 1,0 3,2 3,2-3,0 1,-3 5,0 4,-5 5,-3 5,-5 6,-4 4,-1 2,-2 1,-1 2,0-1,-4-4,-6-2,0 0,-4-3,2 0,-2-4,2 2,-1 1,-3-2,2 2,-1-3,3 1,-2-2,3 2,-2-2,-2-3,1-8,8-3,5-6,7-1,7-4,6 0,4 3,2 3,2 3,0 1,1 2,-5 5,-2 2,-4 5,0-1,1-1,-3 2,1-1,3-2,-3 1,1 0,-2 3,-4 3,-3 3,-3 4,-3 1,0 2,-2 0,1 1,-1 0,0 0,1-1,0 1,-1-1,-3-4,-2-2,-3-3,-1-1,-3-3,1 1,-2-1,-2-4,0 2,0-1,-2-2,2 2,-1 0,-1-3,-3-1,-1-2,3 3,0 0,-1 0,-1-2,-1-2,-2 0,0-1,3-5,6-6,5-6,4-4,3 1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2-16T02:35:48.147"/>
    </inkml:context>
    <inkml:brush xml:id="br0">
      <inkml:brushProperty name="width" value="0.1" units="cm"/>
      <inkml:brushProperty name="height" value="0.6" units="cm"/>
      <inkml:brushProperty name="color" value="#849398"/>
      <inkml:brushProperty name="ignorePressure" value="1"/>
      <inkml:brushProperty name="inkEffects" value="pencil"/>
    </inkml:brush>
  </inkml:definitions>
  <inkml:trace contextRef="#ctx0" brushRef="#br0">379 148,'0'-5,"4"0,2-5,0-4,-2-5,-1-2,-1-3,-5 3,-7 5,-5 5,-5 9,-3 5,2 6,1 1,-1 4,3 3,0 0,4 0,0-3,2 1,-2-2,3 1,-2-2,2 1,2 3,-1-1,1 1,-3-3,2 2,1 1,-1 0,1-1,-3 3,2 3,1 1,3 1,-2-3,1 0,0 0,3 1,1 2,2 0,0 2,1-1,0 2,1-1,3-4,7-5,0-2,3-3,0 1,0 3,4-2,2-2,2-4,1-2,2-3,0-1,1-2,0 1,-1-5,1-1,-1 0,1 2,-5-4,-2 0,1 2,-4-3,1 0,-4-2,-7 0,-10 2,-8 3,-2 2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2-16T02:35:48.770"/>
    </inkml:context>
    <inkml:brush xml:id="br0">
      <inkml:brushProperty name="width" value="0.1" units="cm"/>
      <inkml:brushProperty name="height" value="0.6" units="cm"/>
      <inkml:brushProperty name="color" value="#849398"/>
      <inkml:brushProperty name="ignorePressure" value="1"/>
      <inkml:brushProperty name="inkEffects" value="pencil"/>
    </inkml:brush>
  </inkml:definitions>
  <inkml:trace contextRef="#ctx0" brushRef="#br0">1 0,'4'0,"1"5,1 4,-2 7,-1 3,-1 4,-1 2,-1 1,0 0,0 0,0 0,0 0,0-4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2-16T02:35:49.972"/>
    </inkml:context>
    <inkml:brush xml:id="br0">
      <inkml:brushProperty name="width" value="0.1" units="cm"/>
      <inkml:brushProperty name="height" value="0.6" units="cm"/>
      <inkml:brushProperty name="color" value="#849398"/>
      <inkml:brushProperty name="ignorePressure" value="1"/>
      <inkml:brushProperty name="inkEffects" value="pencil"/>
    </inkml:brush>
  </inkml:definitions>
  <inkml:trace contextRef="#ctx0" brushRef="#br0">204 508,'-5'0,"0"-4,-1-6,6-1,3-3,4 0,2-1,4 2,3 4,-1-2,-2-3,0 1,-2-2,2 2,-2-1,-3-3,-2-2,2 2,-1-1,4 3,-2 0,-1-2,-2-3,-2-1,-2-3,-2 0,1-1,-2 0,-3-1,-7 5,-4 5,-6 6,-2 5,-1 3,-2 1,4 6,1 2,0 4,4 4,1 0,2 1,0-2,2 2,-1-3,1 1,-1-2,2 1,2 3,-1-1,1 1,1 1,-1-1,1 1,1 1,2 3,2 1,1 1,1 2,1 0,1 0,-1 1,1-1,-1 1,0-1,0 1,0-1,0 0,0 0,0 0,0 0,5-4,0-1,1-1,3-2,4-5,4-5,4-2,2-3,2-2,0 0,1-1,0 0,0 0,-4-4,-3-1,1-3,-3-6,-1 1,2 2,-2 0,0 1,1 2,-1 0,0 0,2-3,-2-3,0 1,2-1,-2-3,1 2,-4-1,-3-1,1 1,-1 1,1 2,0-1,1-1,-1-3,-2-3,-2 3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1:24:31.980"/>
    </inkml:context>
    <inkml:brush xml:id="br0">
      <inkml:brushProperty name="width" value="0.1" units="cm"/>
      <inkml:brushProperty name="height" value="0.1" units="cm"/>
      <inkml:brushProperty name="color" value="#AE198D"/>
      <inkml:brushProperty name="inkEffects" value="galaxy"/>
      <inkml:brushProperty name="anchorX" value="0"/>
      <inkml:brushProperty name="anchorY" value="0"/>
      <inkml:brushProperty name="scaleFactor" value="0.5"/>
    </inkml:brush>
  </inkml:definitions>
  <inkml:trace contextRef="#ctx0" brushRef="#br0">1 1 24575,'0'0'0,"4"0"0,7 0 0,5 0 0,3 0 0,4 0 0,2 0 0,0 0 0,1 0 0,1 0 0,-1 0 0,-1 0 0,1 0 0,-6 0 0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2-16T02:35:55.316"/>
    </inkml:context>
    <inkml:brush xml:id="br0">
      <inkml:brushProperty name="width" value="0.1" units="cm"/>
      <inkml:brushProperty name="height" value="0.6" units="cm"/>
      <inkml:brushProperty name="color" value="#849398"/>
      <inkml:brushProperty name="ignorePressure" value="1"/>
      <inkml:brushProperty name="inkEffects" value="pencil"/>
    </inkml:brush>
  </inkml:definitions>
  <inkml:trace contextRef="#ctx0" brushRef="#br0">153 405,'0'4,"0"6,0 5,-4 0,-2 3,1-8,-4-4,-4-3,-4-3,0 3,0 2,1 3,5 5,3 5,0-1,0 1,2 1,2 3,2 1,1 1,1 1,4-4,6-6,6-4,4-6,3-2,2-3,1-4,0-3,-4-4,-1 0,-5-3,-1 2,2-2,2 1,2-1,2 2,-4-1,1 1,0-2,-3-2,-1 1,3 0,1-3,1 2,-1-1,-2-1,2-2,1-2,1 2,-3 1,-4 0,-6-2,1 2,-2 1,-2-1,-2-1,-2-2,4 3,0 0,-1-1,-1-1,-1 8,-2 9,-4 6,-3 7,-4 6,0 5,-3-1,1 0,2 2,-1 1,1 1,2 1,3 1,-2-4,0-1,1 0,2 1,-3 1,-4 2,-1 0,2 0,-2 2,2-1,2 0,2 1,3-1,-3-4,0-1,0-1,3 2,0 1,2 2,0 0,5-4,6-5,6-9,4-6,-1-7,0-3,-3-3,0-4,2 0,2 0,1-2,2-2,2 2,-4 1,-2-2,1-1,-3-1,0 3,1 0,-2-1,0-1,-3-1,1 3,-1 0,-5 0,-2-2,2-1,4-2,-1 0,-1-1,-4-1,-1 1,2 0,-1-1,0 10,-2 10,-5 8,-4 6,-4 3,-1 3,2 4,-3 3,0 2,-1 2,1 1,2 0,3-1,-2-3,1-2,-4-4,1-1,2 2,2 1,-2-1,1 0,1 2,1 1,-2 3,0 0,1 2,1 0,2 0,-3-3,0-2,1 0,1 1,1 1,1 1,6-3,5-5,7-6,4-3,3-4,2-5,1-8,0-1,1-3,-1-3,0 1,-1 0,-4-3,-1 4,0-1,0-2,2-1,2-2,0-2,0 0,-3-1,-1 4,0 1,-4 0,1-1,-3-2,0 0,-2-1,-3-1,1 4,-1 2,2-1,-1-1,-2 7,-6 6,-4 9,-2 9,-4 6,-1 5,2 3,-4 2,2 1,1 0,3-1,-3-4,0-2,2 1,-3-5,1 1,1 1,2 1,6-2,8-3,5-6,2-7,1-4,3-6,2-1,-3-4,0 1,-4-1,1 1,1-1,2-3,-2-3,0 3,-2-1,0-1,2-2,-2-1,-4-2,1 4,-2 0,-2 0,-3-1,-2-1,-2-2,-1 0,0-1,0 0,-5 4,-5 5,-6 6,-4 5,-3 2,-2 3,4 5,5 6,1 1,-2 3,3 3,-1-1,-2 0,2 2,-1 2,2 2,4 0,3 2,3 0,3 1,-4-5,0-1,0 0,2 1,0 1,2 1,0 1,1 1,0 0,0 1,0-1,0 0,1-8,3-7,2-10,3-5,6-5,-1-6,2-4,2-4,-1-1,0 4,2 0,-3 0,1-1,-4 0,2 3,-3 0,-3 0,2-2,2-1,0-2,1 0,-1-1,-3 0,1 4,-1 1,1 4,4 1,4 2,-3 0,2 2,1 3,2 2,-2 7,-1 3,-3 5,-4 6,-4 4,-4 3,-1 2,-2 2,0 0,-1 0,-4 1,-6-2,0 1,-4-5,2-1,-2-5,2 0,-1-3,2 2,-2-3,2 2,-1-2,1-7,3-8,7-3,4-6,2-4,4 1,1-2,3 3,0 0,2 1,-2 0,2-2,3 1,-2 0,1-3,2-2,-2-2,0 2,2 5,-2 1,1 3,-3-2,0 3,3 1,-2 8,-4 8,-3 7,-3 5,-3 5,-5 1,-3 1,-1 1,2 0,1-1,-2-4,-1-2,1-1,1 2,3 1,0 1,1 2,1-1,-4-3,3-6,5-5,3-8,4-5,1-7,2-5,3 0,-2-2,2 2,-3-1,1 3,-2-2,-3-1,0 1,3 3,0 0,1-2,-1-4,1-2,-1-3,0 3,-1 1,2 3,-3 0,-2-1,2 2,-2-1,3 3,-2-2,-6 3,-4 7,-6 5,-2 6,0 7,-3 1,1 2,2 3,2 3,-2-3,0 0,2 0,2 3,-3-4,0 0,1 1,1 2,2 1,2 1,-4-3,-1 0,1 0,5-4,7-3,7-5,5-3,3-3,3-2,1 0,1-1,-1 0,1 0,-1 1,-1-1,1 1,3 0,2-4,4-2,0 0,3 2,-1 1,-2 1,-4-3,-1-1,-3 0,-1-2,-1-1,0 2,-1 2,1 1,0 2,-5-3,0 0,-1 0,2 1,1-3,1-1,-3-2,-1-1,1 3,1 2,1 2,-3-2,0-1,0-3,-2-4,-5-4,1 1,-3 0,-2-3,1 3,-1 0,-1-2,-3-1,-1-3,-6 4,-6 5,-7 4,-4 4,-3 3,-2 3,-2 0,1 1,0 0,0 0,4 4,2 1,5 4,-1 0,0 3,1 3,0 0,2 0,3 2,-1-1,2 0,2 1,-2 3,-4 1,1 1,1 2,4 0,-2-4,1-1,2 0,1 1,3 1,-4 2,0 0,0 1,2 0,1 0,2 1,0-1,5-4,6-6,6-5,4-5,-1-7,0-7,2-3,1-3,1 1,1-2,1-2,0-2,0 2,-4 0,-1 2,-4 1,-1 2,2 4,-3-1,1-4,3 2,-3-3,2 3,-4-3,2 3,2-2,-2-2,0 1,-1 0,0 1,3 0,2 1,-2 0,1-4,1-2,1-2,3-2,1 2,-4 2,-5-1,0 3,-4 0,1 3,-1-1,1 3,-1-1,-2-3,-3 6,-3 9,-1 9,-2 7,0 5,0 4,-1 2,-4-4,0 0,-1-1,1 1,2 1,-3 1,-1 0,1 1,2 0,1 0,1 0,1 1,1-1,-4-4,-1-10,0-11,1-10,1-8,1-4,1-4,1-1,0 0,0 0,0 0,0 1,1 0,-1 1,0-1,-5 1,0 0,-5 4,0 2,1-1,3-1,-2 4,0-1,1 0,2-3,-2-1,0-1,-3 3,4 5,8 5,7 4,7 4,5 1,3 1,2 1,0 0,-3-4,-3-2,1 0,1 0,0 2,6 1,2 1,0 1,-1 0,4 0,0 0,-1-4,2-1,0 0,-2 0,3 2,4 2,3 0,4 0,-3 1,-3 0,-1 1,2-6,-1 0,-4-1,0 2,0 1,-4 1,3 1,-1 0,-3 1,-1 1,2-1,1 0,-2 0,-10 0,-9 5,-10 1,-10-1,-9 4,0 4,-2 0,2-2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2-16T02:35:57.098"/>
    </inkml:context>
    <inkml:brush xml:id="br0">
      <inkml:brushProperty name="width" value="0.1" units="cm"/>
      <inkml:brushProperty name="height" value="0.6" units="cm"/>
      <inkml:brushProperty name="color" value="#849398"/>
      <inkml:brushProperty name="ignorePressure" value="1"/>
      <inkml:brushProperty name="inkEffects" value="pencil"/>
    </inkml:brush>
  </inkml:definitions>
  <inkml:trace contextRef="#ctx0" brushRef="#br0">101 108,'-4'0,"-1"4,-5 2,0 3,-3 1,1 3,-2-1,2 1,2 4,3 3,4 2,5-3,3-8,1-11,3-5,0-7,4 0,-2-3,-2-3,2 1,-1 0,2 2,-1 0,-3-2,2 2,0-1,1 3,0-2,-3-1,3 1,2 3,0 0,-3 6,-3 8,-2 8,-7 3,-2 3,-2 3,2-2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2-16T02:35:58.785"/>
    </inkml:context>
    <inkml:brush xml:id="br0">
      <inkml:brushProperty name="width" value="0.1" units="cm"/>
      <inkml:brushProperty name="height" value="0.6" units="cm"/>
      <inkml:brushProperty name="color" value="#849398"/>
      <inkml:brushProperty name="ignorePressure" value="1"/>
      <inkml:brushProperty name="inkEffects" value="pencil"/>
    </inkml:brush>
  </inkml:definitions>
  <inkml:trace contextRef="#ctx0" brushRef="#br0">0 430,'0'5,"0"4,0 7,0 3,0 4,0 2,0 1,0 0,0 0,0 0,0 0,0 0,0-1,0 1,0-1,5-5,0 0,5-5,5-4,3-4,4-4,2-2,1-1,1 0,0-1,0 0,0 0,-1-4,-3-5,-3-1,-4-3,-4-4,0 2,-2-1,2 3,-1-1,-2-2,2 1,-1 0,2-1,0-4,-3-1,2 3,0 0,1-1,0-1,-2-1,-4-2,-1 0,-2-1,-1 0,-2-1,-3 5,-7 6,-4 5,-6 4,-2 4,-2 2,-1 0,0 1,0 0,0 0,0 0,1 0,-1-1,1 0,0 0,0 0,4-5,1 0,1-1,2-3,5-4,9 0,8 2,5-1,3 1,5 3,3 3,3 2,-3-3,-1-1,1 2,0-3,2 0,1 1,0 2,1 2,0 1,-4-3,-1-1,0 1,1 1,1 1,-3-3,-1 0,2 0,1-3,1-3,1-1,1 2,1-1,1 2,-1 1,-4 0,-1 0,-4-3,-1 2,-3-3,-7 6,-5 8,-7 4,-2 1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2-16T02:36:02.590"/>
    </inkml:context>
    <inkml:brush xml:id="br0">
      <inkml:brushProperty name="width" value="0.1" units="cm"/>
      <inkml:brushProperty name="height" value="0.6" units="cm"/>
      <inkml:brushProperty name="color" value="#849398"/>
      <inkml:brushProperty name="ignorePressure" value="1"/>
      <inkml:brushProperty name="inkEffects" value="pencil"/>
    </inkml:brush>
  </inkml:definitions>
  <inkml:trace contextRef="#ctx0" brushRef="#br0">77 155,'0'4,"0"6,0 5,0 5,0 3,-4-3,-2 0,1 1,-4 1,0 1,2 1,2 0,-3 1,0 1,2-1,2 0,1 1,2-1,0 0,1 1,4-6,6-5,6-5,0-9,1-4,2-6,3-2,-3-3,-1 1,-2-2,-5-2,0 1,-1 0,-3-3,-3-1,-1-2,-2-2,4 4,0 0,0 0,-1-1,-1-2,-6 0,-6 3,-2 1,-3 3,-4 5,-2 4,1-1,4-3,9 0,10 1,5 0,4 0,4 2,5 3,1 2,3 1,-1 6,2 1,-1 1,-1-1,1-2,-5-5,-1-2,0-1,-4-3,-4-5,0-1,-2-1,2-3,-2-3,-2-2,2 4,-1 8,-2 11,-6 9,-4 8,-1 5,-4-1,-1 0,1 1,-2 1,1 0,-3-3,0 0,4-1,-3 2,2 1,1 2,-1 0,0 1,2 0,2 0,2 1,-3-5,0-1,1 0,5-4,7-4,3-8,3-5,5-3,2-4,3-2,-3-2,0 0,1 2,-4-1,0 1,-3-2,0 1,-1-2,0 2,3-3,2-2,-1-3,1 2,-4-1,1-1,2 2,-1 0,-5-1,1-2,-1-2,-4-2,3 0,-2-2,-1 1,2 4,0 1,-3 0,4 3,-2 1,-1 7,-2 9,-2 9,-5 3,-3 3,-1 5,2 2,0 1,-2 3,-1-1,1 1,1 0,2 0,1-1,1 1,-3-5,-2-2,1 1,1 1,2 1,0 1,1 1,1 1,0-9,0-10,0-12,0-8,1-6,-1-5,0-1,0-1,0-1,0 1,0 1,0 0,0 0,0 1,0 0,0 0,-5 4,0 1,-5 5,0 0,-3 3,1-2,2-1,-1 1,-3 3,-3 3,-4 4,-2 1,8 3,9 0,11 0,9 1,2 4,2 1,3-1,1 0,2 2,1 1,1-1,0-2,-1-2,1-1,-5-6,-1-2,0 1,-4-4,0 0,2 1,-2 7,-5 7,-7 7,-5 6,-7 0,-2 0,2 2,-3 1,0 2,3 0,2 1,-2-4,0-1,2 0,2 1,1 1,-3-3,0-1,-4 2,0 0,2 3,2 0,2 2,2 0,1 0,1 0,0 1,5-5,5-6,6-9,4-6,3-3,-2-6,-1 0,-4-4,-4-3,-4-4,0 2,0-1,-3-1,-1-1,-2-2,-1-1,-5 4,-6 4,-6 6,-4 5,6 2,9 2,9-2,10-2,1-3,3-2,2 2,2 3,-2-4,0 2,0 0,1 3,2-3,0-1,2 3,0 0,4 2,2-3,0 0,3 0,9 2,5-3,3 0,2 1,0 1,0 2,-1 2,4 0,5 1,1 0,-2 0,-3 0,3 1,-1-1,-2 0,-2 0,2-4,1-2,-2 0,-1 2,-7 1,-1 1,-6 1,-5 0,-4 1,-4 0,-2 1,-1-1,-9 0,-12 0,-11 0,-4 0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2-16T03:03:24.494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0,'20'2,"-1"0,36 8,-33-6,-1 0,26 1,-29-5,13 1,-1 0,0 2,33 8,-19-4,1-2,1-1,-1-3,55-5,6 1,-44 3,0-1,0 2,96 15,159 22,-228-25,-55-8,55 3,1162-7,-570-3,-661 1,-1-2,1 0,0-1,24-9,-42 11,-7 1,-9 0,-3 1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2-16T03:03:26.298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1 143,'0'-1,"0"0,1 0,-1 0,1 0,0-1,-1 1,1 0,0 0,-1 0,1 0,0 1,0-1,0 0,0 0,0 0,0 1,0-1,0 0,0 1,1-1,-1 1,0 0,0-1,0 1,1 0,-1-1,2 1,41-5,-39 5,249 0,25-1,-190-12,-56 8,57-4,-69 8,0-1,31-8,-30 5,1 2,23-2,119 7,67-4,-144-11,-54 8,56-4,12 10,-40 1,1-3,107-15,-106 7,1 4,0 2,66 7,-7-2,-100-1,-12 0,-1-1,1-1,-1 0,20-3,-14-2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2-16T03:03:28.434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28,'0'-1,"0"0,1 0,-1 0,1 0,0-1,-1 1,1 0,0 0,0 0,-1 0,1 0,0 1,0-1,0 0,0 0,0 1,0-1,1 0,-1 1,0-1,0 1,0-1,1 1,-1 0,0 0,0-1,3 1,39-5,-38 5,213-2,-114 3,-73 1,58 10,-58-6,56 3,-53-7,58 11,-32-3,-1-1,-12-2,85 4,38 2,4 0,-150-13,1 1,-1 1,45 10,-23-5,0-1,0-3,0-2,50-5,11 1,4444 3,-4537 1,1 1,-1 0,0 1,16 5,-28-7,16 4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2-16T03:03:35.065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0,'0'2,"0"-1,1 0,-1 0,1 0,0 0,-1 0,1 0,0 0,0 0,0 0,0 0,-1 0,1 0,0-1,1 1,-1 0,0-1,0 1,0 0,0-1,0 0,1 1,-1-1,0 0,0 1,1-1,1 0,40 5,-38-5,271-1,35 3,-153 25,-24-1,-25-1,-83-17,1-2,0 0,47 3,-50-8,45 10,23 2,13-13,-82 0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3:03:39.558"/>
    </inkml:context>
    <inkml:brush xml:id="br0">
      <inkml:brushProperty name="width" value="0.035" units="cm"/>
      <inkml:brushProperty name="height" value="0.035" units="cm"/>
      <inkml:brushProperty name="color" value="#FF0066"/>
    </inkml:brush>
  </inkml:definitions>
  <inkml:trace contextRef="#ctx0" brushRef="#br0">1 0 24575,'9'1'0,"0"-1"0,0 2 0,0-1 0,0 1 0,0 0 0,0 1 0,0 0 0,-1 1 0,1 0 0,10 6 0,6 7 0,43 36 0,-48-35 0,1-1 0,37 22 0,9 1 0,-44-25 0,1-1 0,0-1 0,46 17 0,-18-4 129,-17-7-1623,-20-13-5332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3:03:41.294"/>
    </inkml:context>
    <inkml:brush xml:id="br0">
      <inkml:brushProperty name="width" value="0.035" units="cm"/>
      <inkml:brushProperty name="height" value="0.035" units="cm"/>
      <inkml:brushProperty name="color" value="#FF0066"/>
    </inkml:brush>
  </inkml:definitions>
  <inkml:trace contextRef="#ctx0" brushRef="#br0">1 52 24575,'1'24'0,"1"-1"0,1 0 0,2 0 0,0 0 0,2 0 0,0-1 0,1 0 0,15 27 0,-18-34 0,0 0 0,-1 0 0,-1 1 0,0-1 0,-1 1 0,0 17 0,8 45 0,-5-50 0,-2 0 0,0 54 0,-4-603 0,-2 496 0,3 21 0,-1 0 0,1 0 0,-1 0 0,1 0 0,0 0 0,1 0 0,0-6 0,0 9 0,-1 0 0,1-1 0,-1 1 0,1 0 0,0 0 0,0 0 0,0 0 0,-1 0 0,1 0 0,0 0 0,0 0 0,0 1 0,1-1 0,-1 0 0,0 0 0,0 1 0,0-1 0,0 1 0,1-1 0,-1 1 0,0 0 0,0-1 0,1 1 0,-1 0 0,0 0 0,1 0 0,1 0 0,95 2 0,-78 0 0,1-1 0,-1-1 0,1-1 0,-1 0 0,34-8 0,2-4-1365,-47 11-5461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1:24:39.655"/>
    </inkml:context>
    <inkml:brush xml:id="br0">
      <inkml:brushProperty name="width" value="0.1" units="cm"/>
      <inkml:brushProperty name="height" value="0.1" units="cm"/>
      <inkml:brushProperty name="color" value="#AE198D"/>
      <inkml:brushProperty name="inkEffects" value="galaxy"/>
      <inkml:brushProperty name="anchorX" value="-1543.59277"/>
      <inkml:brushProperty name="anchorY" value="-1270"/>
      <inkml:brushProperty name="scaleFactor" value="0.5"/>
    </inkml:brush>
  </inkml:definitions>
  <inkml:trace contextRef="#ctx0" brushRef="#br0">1 1 24575,'0'0'0,"4"0"0,2 5 0,0 5 0,3 1 0,-1 3 0,-1 4 0,-2 2 0,4-3 0,-2 2 0,-1 1 0,-2 2 0,-1 0 0,-1 2 0,3-4 0,1 0 0,-1 0 0,-1 1 0,-1 1 0,-1 2 0,-2 0 0,1 1 0,-1 0 0,0-10 0,-1-10 0,1-10 0,0-9 0,0-1 0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3:03:42.633"/>
    </inkml:context>
    <inkml:brush xml:id="br0">
      <inkml:brushProperty name="width" value="0.035" units="cm"/>
      <inkml:brushProperty name="height" value="0.035" units="cm"/>
      <inkml:brushProperty name="color" value="#FF0066"/>
    </inkml:brush>
  </inkml:definitions>
  <inkml:trace contextRef="#ctx0" brushRef="#br0">1 109 24575,'0'-2'0,"1"-1"0,-1 0 0,1 0 0,0 1 0,1-1 0,-1 0 0,0 1 0,1-1 0,-1 1 0,1 0 0,0-1 0,-1 1 0,1 0 0,0 0 0,1 0 0,-1 0 0,0 0 0,3-1 0,45-25 0,-33 21 0,1 1 0,0 0 0,0 2 0,0 0 0,0 1 0,0 1 0,1 0 0,-1 2 0,29 2 0,-43-2 0,0 1 0,0 0 0,0 0 0,0 0 0,0 1 0,0-1 0,0 1 0,-1 0 0,1 0 0,-1 0 0,1 1 0,-1-1 0,0 1 0,0-1 0,0 1 0,0 0 0,0 1 0,-1-1 0,1 0 0,-1 1 0,3 6 0,3 7 0,-2 0 0,0 1 0,6 33 0,-8-34 0,0-1 0,0 0 0,9 17 0,-4-12 0,0 0 0,-1 1 0,0 0 0,-2 1 0,-1-1 0,-1 1 0,-1 0 0,-1 0 0,-1 0 0,-3 44 0,1-62 0,0 0 0,0 0 0,0 0 0,-1 0 0,0 0 0,0 0 0,0 0 0,-1-1 0,1 1 0,-1-1 0,0 0 0,0 0 0,-1 0 0,1 0 0,-1 0 0,0-1 0,0 0 0,0 0 0,0 0 0,-1 0 0,1 0 0,-1-1 0,0 0 0,1 0 0,-1 0 0,-6 1 0,6-2 0,-1 0 0,1 0 0,-1 0 0,1 0 0,-1-1 0,1 0 0,-1 0 0,1 0 0,-1-1 0,0 0 0,1 0 0,0 0 0,-1-1 0,1 0 0,0 0 0,0 0 0,0-1 0,0 1 0,0-1 0,0 0 0,1-1 0,-1 1 0,-7-9 0,-61-74-1365,63 73-5461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3:03:43.534"/>
    </inkml:context>
    <inkml:brush xml:id="br0">
      <inkml:brushProperty name="width" value="0.035" units="cm"/>
      <inkml:brushProperty name="height" value="0.035" units="cm"/>
      <inkml:brushProperty name="color" value="#FF0066"/>
    </inkml:brush>
  </inkml:definitions>
  <inkml:trace contextRef="#ctx0" brushRef="#br0">1 0 24575,'2'8'0,"0"-1"0,1 0 0,1 1 0,-1-1 0,1-1 0,0 1 0,6 7 0,-7-10 0,0 0 0,0-1 0,1 1 0,-1-1 0,1 0 0,0 0 0,0 0 0,0 0 0,0-1 0,1 1 0,-1-1 0,1 0 0,-1-1 0,1 1 0,-1-1 0,1 0 0,0 0 0,8 0 0,11 1 0,1-1 0,33-4 0,-18 0 0,-14 4-100,-20 0 9,0-1 1,0 1 0,0-1-1,0-1 1,0 1 0,0-1-1,0 0 1,0 0 0,0 0-1,-1-1 1,1 0 0,0-1-1,8-4 1,-2-4-6736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3:03:44.135"/>
    </inkml:context>
    <inkml:brush xml:id="br0">
      <inkml:brushProperty name="width" value="0.035" units="cm"/>
      <inkml:brushProperty name="height" value="0.035" units="cm"/>
      <inkml:brushProperty name="color" value="#FF0066"/>
    </inkml:brush>
  </inkml:definitions>
  <inkml:trace contextRef="#ctx0" brushRef="#br0">1 0 24575,'0'425'0,"-1"-416"0,2 0 0,-1 0 0,1-1 0,1 1 0,0 0 0,0-1 0,0 1 0,1-1 0,1 0 0,5 12 0,-9-21 0,0 1 0,0 0 0,0-1 0,0 1 0,0-1 0,0 1 0,0-1 0,0 1 0,0-1 0,0 1 0,1-1 0,-1 1 0,0 0 0,0-1 0,0 1 0,1-1 0,-1 1 0,0 0 0,0-1 0,1 1 0,-1-1 0,0 1 0,1 0 0,-1-1 0,0 1 0,1 0 0,-1 0 0,1-1 0,-1 1 0,0 0 0,1 0 0,-1 0 0,1 0 0,-1-1 0,1 1 0,-1 0 0,1 0 0,-1 0 0,0 0 0,1 0 0,-1 0 0,1 0 0,-1 0 0,1 0 0,-1 0 0,1 1 0,-1-1 0,1 0 0,-1 0 0,0 0 0,1 0 0,-1 1 0,1-1 0,-1 0 0,0 0 0,1 1 0,-1-1 0,0 0 0,1 1 0,-1-1 0,0 0 0,1 1 0,-1-1 0,0 1 0,0-1 0,1 1 0,-1-1 0,0 1 0,2-38 0,-11-6-1365,4 23-5461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3:03:44.884"/>
    </inkml:context>
    <inkml:brush xml:id="br0">
      <inkml:brushProperty name="width" value="0.035" units="cm"/>
      <inkml:brushProperty name="height" value="0.035" units="cm"/>
      <inkml:brushProperty name="color" value="#FF0066"/>
    </inkml:brush>
  </inkml:definitions>
  <inkml:trace contextRef="#ctx0" brushRef="#br0">1 0 24575,'23'2'0,"1"0"0,-1 2 0,1 1 0,30 10 0,-31-8 0,1-1 0,0-1 0,48 4 0,-29-8 0,179-4 0,-201-1 120,-20 4-158,-1 0 0,1 0 0,-1 0 0,0 0 0,1 0 0,-1 0-1,1 0 1,-1-1 0,1 1 0,-1 0 0,1 0 0,-1 0 0,0 0 0,1-1 0,-1 1 0,1 0 0,-1 0 0,0-1 0,1 1-1,-1 0 1,0-1 0,1 1 0,-1 0 0,0-1 0,1 1 0,-1 0 0,0-1 0,0 1 0,0-1 0,1 1 0,-1-1 0,0 1-1,0 0 1,0-1 0,0 1 0,0-1 0,0 1 0,0-1 0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3:03:46.340"/>
    </inkml:context>
    <inkml:brush xml:id="br0">
      <inkml:brushProperty name="width" value="0.035" units="cm"/>
      <inkml:brushProperty name="height" value="0.035" units="cm"/>
      <inkml:brushProperty name="color" value="#FF0066"/>
    </inkml:brush>
  </inkml:definitions>
  <inkml:trace contextRef="#ctx0" brushRef="#br0">510 162 24575,'0'-8'0,"0"-1"0,0 1 0,-1-1 0,0 1 0,-4-13 0,4 17 0,-1 1 0,0 0 0,0-1 0,0 1 0,0 0 0,0 0 0,-1 0 0,1 0 0,-1 1 0,0-1 0,0 1 0,0-1 0,0 1 0,-6-3 0,-2-2 0,-1 0 0,-1 1 0,0 0 0,1 1 0,-2 0 0,1 1 0,0 0 0,-1 2 0,0-1 0,1 2 0,-1-1 0,-19 2 0,8 0 0,1 1 0,-1 0 0,1 2 0,-44 11 0,62-13 0,1 1 0,-1 0 0,1 0 0,0 1 0,0-1 0,0 1 0,0 0 0,0 1 0,1-1 0,-1 1 0,1 0 0,0 0 0,0 0 0,0 1 0,1-1 0,0 1 0,-1 0 0,2 0 0,-1 0 0,0 0 0,1 0 0,0 1 0,1-1 0,-1 1 0,1-1 0,-1 10 0,-2 41 0,3-1 0,7 72 0,-5-116 0,0-1 0,1 1 0,0-1 0,1 0 0,0 0 0,0 0 0,1 0 0,1 0 0,0-1 0,6 11 0,-8-17 0,0 0 0,-1 1 0,2-1 0,-1 0 0,0-1 0,0 1 0,1 0 0,0-1 0,-1 0 0,1 0 0,0 0 0,0 0 0,0-1 0,0 0 0,0 1 0,0-2 0,1 1 0,-1 0 0,0-1 0,1 0 0,-1 0 0,0 0 0,1 0 0,-1-1 0,0 1 0,8-4 0,1 0 0,0 0 0,-1-1 0,1-1 0,-1 0 0,-1-1 0,1 0 0,-1-1 0,-1 0 0,1-1 0,-1 0 0,-1 0 0,0-1 0,0-1 0,8-12 0,-2 0 0,-1 1 0,-2-1 0,0-1 0,-1 0 0,-2-1 0,9-34 0,-13 5 0,-3 30 0,0 22 0,-1 11 0,6 25 0,1-1 0,1 1 0,15 32 0,3 13 0,-2-10-1365,-21-61-5461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3:03:50.111"/>
    </inkml:context>
    <inkml:brush xml:id="br0">
      <inkml:brushProperty name="width" value="0.035" units="cm"/>
      <inkml:brushProperty name="height" value="0.035" units="cm"/>
      <inkml:brushProperty name="color" value="#FF0066"/>
    </inkml:brush>
  </inkml:definitions>
  <inkml:trace contextRef="#ctx0" brushRef="#br0">1 0 24575,'0'13'0,"2"-1"0,0 1 0,6 21 0,4 23 0,18 132 0,-27-173 0,1 0 0,0 0 0,13 29 0,6 23 0,-23-66 0,1 3 0,0 1 0,1-1 0,0 1 0,0-1 0,0 0 0,0 0 0,4 5 0,-5-10 0,-1 0 0,1-1 0,-1 1 0,1-1 0,-1 1 0,1-1 0,-1 1 0,0-1 0,1 1 0,-1-1 0,1 1 0,-1-1 0,0 0 0,0 1 0,1-1 0,-1 1 0,0-1 0,0 0 0,0 1 0,0-1 0,0 0 0,0 1 0,0-1 0,0 0 0,0 0 0,0 1 0,0-2 0,3-26 0,-5-6 0,-1 0 0,-2 1 0,-1 0 0,-2 0 0,-1 0 0,-23-56 0,24 69 0,-14-42 0,20 57 0,1 1 0,0-1 0,0 0 0,0 1 0,1-1 0,-1 0 0,1 1 0,0-1 0,1 0 0,0-5 0,1 8 0,-1-1 0,1 1 0,0 0 0,0-1 0,0 1 0,0 0 0,0 0 0,1 0 0,-1 0 0,1 1 0,-1-1 0,1 1 0,-1-1 0,1 1 0,0 0 0,0 0 0,0 0 0,0 0 0,0 1 0,0-1 0,-1 1 0,1 0 0,0 0 0,5 0 0,10-1 0,1 1 0,26 4 0,-39-3 0,1-1 0,-1 1 0,0 1 0,1-1 0,-1 1 0,0 1 0,0-1 0,0 1 0,-1 0 0,1 0 0,8 6 0,-11-6 0,0 0 0,0 0 0,-1 1 0,1 0 0,-1-1 0,0 1 0,1 0 0,-2 0 0,1 0 0,0 0 0,-1 0 0,0 0 0,0 1 0,0-1 0,0 0 0,-1 1 0,0 5 0,-4 232 0,-23-57 0,16-134 0,9-43 0,-1 0 0,1 0 0,0 1 0,1-1 0,0 0 0,0 1 0,1-1 0,0 1 0,1-1 0,1 11 0,-1-17 0,-1-1 0,1 1 0,-1-1 0,1 1 0,0-1 0,-1 1 0,1-1 0,0 1 0,0-1 0,0 0 0,0 1 0,0-1 0,0 0 0,1 0 0,-1 0 0,0 0 0,0 0 0,1 0 0,-1 0 0,1-1 0,-1 1 0,1 0 0,-1-1 0,1 1 0,-1-1 0,1 0 0,0 1 0,-1-1 0,1 0 0,-1 0 0,1 0 0,0 0 0,-1 0 0,1 0 0,0-1 0,-1 1 0,1 0 0,-1-1 0,1 1 0,-1-1 0,1 0 0,-1 0 0,1 1 0,1-3 0,3 0 0,0-1 0,0 0 0,-1 0 0,1 0 0,-1-1 0,0 0 0,0 0 0,0 0 0,4-7 0,-3 2 0,63-109 0,-62 104 0,0-1 0,-1 1 0,-1-1 0,-1 0 0,0-1 0,2-19 0,-3 10 0,2 0 0,15-42 0,-12 41 0,10-52 0,-21 135 0,4 59 0,0-30 0,-1-81 0,0 0 0,1 0 0,-1 0 0,0 0 0,1 0 0,0 0 0,0 0 0,0 0 0,1-1 0,-1 1 0,1 0 0,0-1 0,0 1 0,0-1 0,0 0 0,4 4 0,-4-5 0,0-1 0,0 1 0,0-1 0,0 0 0,1 0 0,-1 0 0,0 0 0,1 0 0,-1 0 0,1-1 0,-1 1 0,1-1 0,-1 1 0,1-1 0,-1 0 0,1 0 0,-1 0 0,1-1 0,-1 1 0,1-1 0,-1 1 0,1-1 0,-1 0 0,1 0 0,-1 0 0,4-2 0,2-1 0,1-1 0,-1 0 0,-1 0 0,1-1 0,-1 0 0,0-1 0,0 1 0,-1-1 0,0-1 0,0 1 0,-1-1 0,1 0 0,-2 0 0,1-1 0,-1 1 0,-1-1 0,0 0 0,3-11 0,-4 12 0,0 1 0,0-1 0,-1 0 0,-1 0 0,1 0 0,-1 0 0,0 0 0,-1 0 0,0 0 0,0 0 0,-1 0 0,0 0 0,0 0 0,-1 1 0,0-1 0,0 1 0,-1 0 0,0 0 0,0 0 0,-1 0 0,-7-8 0,10 14 0,0-1 0,0 0 0,1 0 0,-1 0 0,0 0 0,1 0 0,-1 0 0,1 0 0,0-1 0,0 1 0,0 0 0,0-1 0,0 1 0,0-1 0,1 1 0,-1-1 0,1 1 0,0-1 0,-1 0 0,1 1 0,0-1 0,1 1 0,-1-1 0,0 1 0,1-1 0,0 1 0,-1-1 0,1 1 0,0-1 0,0 1 0,0 0 0,1-1 0,-1 1 0,0 0 0,1 0 0,0 0 0,1-2 0,8-6 0,0 0 0,0 1 0,1 0 0,0 1 0,19-9 0,-23 12 0,-3 2 0,1 0 0,0 1 0,0 0 0,0-1 0,0 2 0,0-1 0,0 1 0,0 0 0,1 0 0,-1 1 0,11 0 0,-15 0 0,1 0 0,-1 1 0,1-1 0,0 1 0,-1 0 0,1-1 0,-1 1 0,0 0 0,1 1 0,-1-1 0,0 0 0,0 1 0,1-1 0,-1 1 0,0 0 0,0 0 0,-1 0 0,1-1 0,0 2 0,-1-1 0,1 0 0,-1 0 0,0 0 0,0 1 0,0-1 0,0 1 0,0-1 0,0 1 0,0 3 0,3 23 0,-2 0 0,-1-1 0,-5 51 0,1-2 0,2-64 0,-1 0 0,0 0 0,-6 20 0,5-22 0,0-1 0,1 1 0,0 0 0,1 0 0,0 12 0,1-23 0,0 1 0,0-1 0,0 0 0,0 1 0,0-1 0,0 0 0,0 1 0,0-1 0,0 0 0,0 0 0,0 1 0,1-1 0,-1 0 0,0 1 0,0-1 0,0 0 0,0 0 0,1 1 0,-1-1 0,0 0 0,0 0 0,1 0 0,-1 1 0,0-1 0,0 0 0,1 0 0,-1 0 0,0 0 0,1 0 0,-1 1 0,0-1 0,0 0 0,1 0 0,-1 0 0,0 0 0,1 0 0,-1 0 0,0 0 0,1 0 0,-1 0 0,0 0 0,1 0 0,-1-1 0,21-7 0,15-19 0,-14 11 0,2 1 0,-1 1 0,2 1 0,0 2 0,0 0 0,1 1 0,1 2 0,38-8 0,-14 4 0,0 3 0,99-5 0,-26 14-1365,-112 0-5461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3:03:58.027"/>
    </inkml:context>
    <inkml:brush xml:id="br0">
      <inkml:brushProperty name="width" value="0.035" units="cm"/>
      <inkml:brushProperty name="height" value="0.035" units="cm"/>
      <inkml:brushProperty name="color" value="#FF0066"/>
    </inkml:brush>
  </inkml:definitions>
  <inkml:trace contextRef="#ctx0" brushRef="#br0">1 0 24575,'16'1'0,"0"1"0,0 0 0,20 6 0,38 5 0,32 1 0,-70-8 0,63 3 0,250 5 0,216-1 0,-346-16 0,1398 3 0,-1595-3-80,-22 3 85,1-1 0,-1 1 0,0 0 0,0 0 0,0 0 0,0-1 0,0 1 0,0 0 0,1 0 0,-1-1 0,0 1 0,0 0 0,0 0 0,0-1 0,0 1 0,0 0 0,0 0 0,0-1 0,0 1 0,0 0 0,0 0 0,0-1 0,0 1 0,0 0 0,0 0 0,0 0 0,0-1 0,-1 1 0,1 0 0,0 0 0,0-1 0,0 1 0,0 0 0,0 0 0,-1 0 0,1-1 0,0 1 0,0 0 0,-1 0 0,-30-22-1490,15 14-5341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2-16T03:05:48.780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0,'477'0,"-446"2,58 10,-58-6,56 3,48-12,100 5,-163 11,-53-9,1 0,28 1,-17-4,-1 1,52 10,-16 2,0-4,0-2,96-2,-142-5,0 1,36 8,33 3,34 1,-83-8,61 2,-43-7,-36 1,0-1,0-2,0 0,39-7,-44 2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2-16T03:05:50.145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0,'821'0,"-791"2,60 10,-59-6,56 3,-34-10,-31 1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2-16T03:05:56.11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57,'44'1,"-21"0,0 0,0-1,0-2,0 0,0-2,-1 0,1-2,34-12,-45 13,1 1,-1 0,1 1,-1 0,1 1,21-1,84 6,-46-1,564-2,-616 2,0 0,34 8,-33-6,1 0,24 1,68-4,-53-2,-1 2,77 13,-90-8,87 1,-89-7,0 2,54 10,-16 2,0-3,148 1,245-13,-445 3,-2 1,31 6,-29-3,56 3,1093-9,-535-2,-622 2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1:24:40.757"/>
    </inkml:context>
    <inkml:brush xml:id="br0">
      <inkml:brushProperty name="width" value="0.1" units="cm"/>
      <inkml:brushProperty name="height" value="0.1" units="cm"/>
      <inkml:brushProperty name="color" value="#AE198D"/>
      <inkml:brushProperty name="inkEffects" value="galaxy"/>
      <inkml:brushProperty name="anchorX" value="-2914.43628"/>
      <inkml:brushProperty name="anchorY" value="-2929.34961"/>
      <inkml:brushProperty name="scaleFactor" value="0.5"/>
    </inkml:brush>
  </inkml:definitions>
  <inkml:trace contextRef="#ctx0" brushRef="#br0">0 23 24575,'0'0'0,"5"0"0,6 0 0,4 0 0,5 0 0,3 0 0,1 0 0,2 0 0,-5-5 0,0 0 0,0 0 0,1 1 0,0 1 0,-4 6 0,-4 6 0,-5 6 0,-3 4 0,-4 4 0,-1 2 0,-1 0 0,-1 2 0,0-1 0,0 0 0,1 0 0,-1 0 0,1-1 0,0 0 0,0 1 0,0-1 0,0 0 0,0-5 0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2-16T03:13:06.925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12732 456,'-47'0,"0"-2,-71-12,53 6,0 2,0 3,-69 7,10-2,-6-3,-141 3,155 11,-33 1,-31 2,76-5,73-7,1 1,-40 14,-38 6,-77 1,102-15,37-4,-61 2,-796-11,872 4,-57 10,56-7,-54 3,-1237-9,1286 3,-60 10,59-5,-55 1,-1131-10,1185 1,-58-12,58 7,-54-2,-140 11,-169-5,287-11,-47-1,-2205 13,1106 3,1242-3,-1-1,-36-8,35 5,0 1,-27-1,-299 4,164 2,163-2,0-1,-35-8,34 5,-1 2,-24-2,-350 5,373-3,23 3,0 0,-1-1,1 1,0 0,0 0,0 0,0-1,0 1,0 0,0 0,0 0,0-1,0 1,0 0,0 0,0-1,0 1,0 0,0 0,0 0,0-1,0 1,0 0,1 0,-1 0,0-1,0 1,0 0,0 0,0 0,0 0,1 0,-1-1,0 1,0 0,0 0,0 0,1 0,-1 0,0 0,0 0,0-1,1 1,-1 0,0 0,41-13,60 7,120 7,-75 1,118 15,65 10,-228-16,252 16,-276-24,107 20,-108-11,107 3,-110-15,92 14,145 13,-202-17,204-7,-151-6,32 1,207 5,-285 9,46 2,1243-13,-630-3,-721 0,-1-3,61-14,-53 7,70-3,-72 10,75-17,-81 12,105-7,-36 4,-3 1,-82 9,0-2,59-14,-61 10,1 2,67-4,64-2,10-1,-60 16,96-3,-115-11,-51 5,55-1,118-8,-198 13,174-5,-129 8,105-14,-112 7,96 1,-96 6,98-13,-112 7,62 1,-62 5,66-10,163-28,-121 30,38-5,-57 2,-84 9,64-12,-82 10,0 1,42 1,-44 2,0-1,56-9,-41 2,52-3,25-3,-87 10,0 1,35 1,-39 3,0-3,58-8,-9-4,-57 11,0 0,0-2,0-1,35-14,-36 13,-19 7,0-1,1 0,-1 0,0 0,0 0,0 0,0 0,-1-1,1 0,0 1,-1-1,1 0,3-4,-6 6,0-1,-1 0,1 1,0-1,0 0,-1 1,1-1,0 0,-1 1,1-1,0 1,-1-1,1 1,-1-1,1 1,-1-1,1 1,-1-1,1 1,-1 0,0-1,1 1,-1 0,0-1,1 1,-1 0,0 0,1 0,-1 0,0 0,1 0,-1 0,0 0,1 0,-1 0,0 0,0 0,-31-3,32 3,-325 1,171 25,109-16,-86 7,71-12,-77 16,81-10,-104 6,75-12,-88 16,93-9,-111 3,124-12,-110 20,-42 3,45-13,-36 0,-2424-12,1186-3,1278 16,3 1,1-3,-10 1,-43-11,-166-5,264-10,-40-1,112 12,-1-4,-56-12,52 8,-82-6,78 11,-91-19,5-1,24 1,85 15,-65-8,-65-10,118 17,1 2,-67-3,-35-2,-14 0,105 13,-112-15,132 9,-34-7,-1 4,-78-1,116 9,-60-11,56 6,-40-1,19 3,1-3,-86-20,124 23,-12-2,0 3,-40-1,42 4,-1-2,-50-9,35 3,-1 3,0 2,-93 6,34-1,12-3,-102 3,184 0,1 1,0 0,0 0,1 1,-1 1,1-1,-14 10,13-8,-1 0,1 0,-1-1,-1 0,-18 4,-149 22,165-29,0 1,1 0,-1 0,1 2,-15 6,25-9,0-1,0 2,1-1,-1 0,1 1,0-1,0 1,0 0,0 0,0 0,1 0,-1 1,1-1,0 1,0 0,0-1,0 1,1 0,0 0,-1 0,1 0,0 6,-2 39,5 76,1-33,-3-86,-1-2,1 0,0 0,0-1,1 1,-1 0,1 0,0 0,-1-1,2 1,-1 0,0-1,3 5,2-3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2-16T03:13:33.341"/>
    </inkml:context>
    <inkml:brush xml:id="br0">
      <inkml:brushProperty name="width" value="0.3" units="cm"/>
      <inkml:brushProperty name="height" value="0.6" units="cm"/>
      <inkml:brushProperty name="color" value="#FF40FF"/>
      <inkml:brushProperty name="tip" value="rectangle"/>
      <inkml:brushProperty name="rasterOp" value="maskPen"/>
      <inkml:brushProperty name="ignorePressure" value="1"/>
    </inkml:brush>
  </inkml:definitions>
  <inkml:trace contextRef="#ctx0" brushRef="#br0">31 371,'424'0,"-407"1,0 1,-1 1,20 4,37 6,54 3,-44-3,-12-2,-44-5,0-2,34 0,-22-1,0 1,66 16,-66-11,0-2,70 4,-90-11,12-1,1 2,-1 1,53 11,-48-7,0-1,1-2,-1-2,57-5,-55 2,1 1,-1 2,75 11,-47-2,2-3,-1-3,104-7,-41 0,2183 3,-2153 14,-2 1,1489-17,-1491 16,-3-1,1605-14,-1718 0,57-11,-56 6,52-2,-55 8,-6 1,-1-2,1-1,56-11,-57 8,0 1,0 1,0 2,44 3,59-2,-111-3,1-1,-1-1,0 0,0-2,-1-1,26-12,-43 17,0 1,0-1,0 0,0 0,0-1,-1 0,0 1,1-2,5-7,-10 12,0-1,0 1,0-1,0 0,-1 1,1-1,0 1,0-1,-1 1,1-1,0 1,0-1,-1 1,1-1,-1 1,1 0,0-1,-1 1,1-1,-1 1,1 0,-1-1,1 1,-1 0,1 0,-1 0,1-1,-1 1,0 0,1 0,-1 0,1 0,-1 0,1 0,-1 0,0 0,1 0,-2 0,-28-2,28 2,-375 3,-131-4,251-25,157 15,-117-6,72 20,-175-5,218-11,60 7,-52-2,-822 9,883-2,-58-11,-22-1,77 10,-41-8,43 5,-46-1,0 6,12 1,-105-14,-95-14,219 20,-19-4,-105-5,141 15,0-2,0-1,-33-10,33 7,0 1,0 1,-34 0,-73-7,91 6,-56 0,-795 8,882-2,0 0,1-2,-20-4,-37-6,-33-1,71 8,-62-3,-1464 10,1529-2,-55-11,53 6,-46-1,-185-14,208 14,-45-6,-115 1,47-1,-4-1,-248 15,417-1,0 0,0 0,0 0,0 1,1 0,-1 0,0 0,0 0,1 1,-1 0,1 0,-1 0,1 0,0 1,0-1,0 1,0 0,1 0,-1 1,1-1,0 1,-1 0,2 0,-1 0,0 0,1 0,0 1,0-1,-2 9,-2 9,2 0,1 0,1 1,1-1,2 31,-2 19,1-66,-1 1,-1-1,1 0,-1 1,0-1,-1 0,1 0,-1-1,0 1,-1 0,1-1,-1 0,0 0,-1 0,1 0,-1-1,0 0,0 0,0 0,0 0,-1-1,-7 4,11-7,-1 0,1 0,0 0,0 0,0 0,0-1,0 1,0 0,0-1,0 0,0 1,1-1,-1 0,0 0,0 0,1 0,-1-1,0 1,1 0,-1-1,1 1,0-1,-1 1,1-1,0 0,0 1,-1-3,-30-58,26 50,-5-15,8 19,-1-1,1 1,-1 0,0 0,-1 0,0 1,-9-11,13 18,1 0,-1 0,1 1,-1-1,1 0,-1 0,1 1,-1-1,1 1,-1-1,1 0,-1 1,1-1,0 1,-1-1,1 1,0-1,-1 1,1 0,0-1,0 1,-1-1,1 1,0-1,0 1,0 0,0-1,0 1,0-1,0 1,0 0,0-1,0 1,0 0,1 0,-3 28,2-22,-1 10,1 0,0 1,2-1,0 0,7 29,-7-41,0-1,0 1,0-1,0 0,1 1,0-1,0 0,0-1,0 1,0-1,1 1,0-1,0 0,0 0,0-1,0 1,0-1,1 0,-1 0,1 0,0-1,-1 1,1-1,0 0,5 0,26 2,0-1,49-4,-55 0,1 2,0 0,-1 3,33 5,-21-1,1-2,0-2,69-3,45 2,-75 10,-54-6,47 2,-45-6,49 11,-3 0,0-3,-30-3,70 1,573-9,-660 3,1 1,29 6,-28-3,58 3,-85-9,69 0,105 14,10 0,-10-2,-79-3,179-6,-138-5,-136 3,0-1,0 0,0 0,0 0,0-1,0 1,0-1,0 0,0 0,-1-1,1 1,0-1,-1 0,5-3,3-6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2-16T03:14:18.980"/>
    </inkml:context>
    <inkml:brush xml:id="br0">
      <inkml:brushProperty name="width" value="0.3" units="cm"/>
      <inkml:brushProperty name="height" value="0.6" units="cm"/>
      <inkml:brushProperty name="color" value="#00FDFF"/>
      <inkml:brushProperty name="tip" value="rectangle"/>
      <inkml:brushProperty name="rasterOp" value="maskPen"/>
      <inkml:brushProperty name="ignorePressure" value="1"/>
    </inkml:brush>
  </inkml:definitions>
  <inkml:trace contextRef="#ctx0" brushRef="#br0">51 271,'0'-1,"1"-1,0 0,0 1,0-1,0 0,0 1,0-1,0 1,1 0,-1-1,1 1,-1 0,1 0,-1 0,1 0,0 0,2-1,31-14,53-4,-41 11,2 2,0 2,0 2,83 7,-22-2,630-2,-718 2,-1 0,40 10,-5-1,1-2,-20-2,1-1,41 0,64 6,-96-5,55-1,320-7,-396 3,-1 0,33 8,-31-4,48 2,359-7,-206-3,-199 4,0 1,-1 2,47 12,-46-9,1-2,0 0,39 1,69 6,-90-6,57-1,64 7,5 0,-117-11,57 10,-57-5,59-1,1393-8,-822 3,-668-2,1-1,36-8,-36 5,1 1,27-1,7 4,-23 1,0-1,-1-1,42-9,-32 4,1 2,-1 1,76 5,-72 0,1-1,88-13,-55-1,1 3,142-1,-194 11,-1-2,32-6,-29 3,54-2,-10 8,-1 1,140-17,25-11,-188 22,98 2,8 1,-84-11,-54 8,1 1,30-1,4 2,-1-2,-1-3,90-24,-117 24,1 1,-1 2,1 0,1 2,28-1,557 5,-617-1,-59 0,0 2,-68 12,53-5,-1-3,-128-8,66-1,29 5,-126-4,156-11,59 8,0 1,-31-1,-1125 5,536 1,615-2,-60-12,59 8,-56-4,46 9,-28 0,-111-14,40 1,-13-1,81 5,-1 3,-126 8,66 0,83-1,11 0,-1-1,1-3,-67-11,61 6,-1 3,0 2,0 2,-51 5,-9-2,76-1,0-2,-1-2,-47-9,32 4,1 3,-1 2,0 2,-51 5,-10-2,-475-2,551 2,-57 10,56-7,-55 3,48-7,6-2,0 2,0 1,-51 10,-27 4,21-5,24-2,0-4,-129-6,70-2,6 1,-130 5,178 10,51-9,0 0,-28 1,-108 9,-32-1,-474-14,632 0,0-2,-39-10,14 3,-57-14,78 15,-1 2,-1 1,-38-2,45 6,-45-8,47 4,-55-2,-13 10,-75-3,99-12,51 9,1 0,-29-1,-297 5,338 0,0 1,0-1,0 1,1 0,-1 1,0 0,0 0,1 0,0 1,-1 0,1 0,0 0,0 1,0 0,1 0,0 1,-1-1,-7 10,10-9,-1 0,1 0,1 0,-1 0,1 1,0-1,0 0,0 1,1 0,0-1,0 1,0 0,1 0,0 0,0-1,0 1,1 0,0 0,0-1,0 1,1 0,3 8,-2-8,-1 0,1 0,1 0,-1 0,1 0,0-1,0 0,1 0,-1 0,1 0,0-1,0 0,1 0,-1 0,1-1,0 1,0-1,0-1,1 1,-1-1,0 0,1-1,-1 0,1 0,12 1,35 5,5 1,73 0,-52-4,115 19,-113-11,104 3,-26-18,138 5,-210 10,-55-6,57 2,-29-5,-35-1,0-2,0 0,0-1,42-8,-51 3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2-16T03:08:42.916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163 857,'6'63,"-7"-62,1 0,0 0,0-1,0 1,0 0,0 0,0 0,0 0,1 0,-1 0,0-1,0 1,1 0,-1 0,0 0,1 0,-1-1,1 1,-1 0,1-1,0 1,-1 0,1-1,-1 1,1-1,0 1,0 0,-1-1,1 0,0 1,0-1,0 0,0 1,-1-1,1 0,0 0,0 0,0 1,0-1,0 0,0 0,-1 0,1-1,0 1,0 0,0 0,0 0,0-1,-1 1,2-1,6-3,-1-1,-1 1,1-2,10-10,4-1,-12 11,1 1,0 0,0 1,1 0,-1 1,1 0,0 1,0 0,14-1,14 1,52 5,-19 0,-27 0,-1 2,68 16,29 3,-10-9,345 21,-413-36,46 0,128 15,-196-8,0-3,1-1,0-2,0-2,48-7,-86 7,0 0,0 0,0 0,0-1,0 1,0-1,0 0,-1 0,1-1,-1 1,1-1,-1 0,0 1,0-2,0 1,4-7,-6 8,0 0,0 0,-1 0,1 0,-1 0,0 0,1 0,-1 0,0 0,0 0,0 0,0 0,-1 0,1 0,-1 0,1 0,-1 0,1 0,-1 0,0 0,0 1,0-1,0 0,0 0,-1 1,1-1,-1 1,1-1,-1 1,1 0,-1-1,1 1,-1 0,0 0,0 0,-3-1,-105-67,57 35,-66-30,49 27,38 20,-18-11,-2 1,-1 3,-70-22,-34-5,-26-7,87 23,70 24,-1 2,-30-8,-151-19,53 12,153 24,0 0,1-1,-1 1,0 0,0 0,1-1,-1 1,0-1,1 0,-1 1,1-1,-1 0,1 0,-1 0,-2-2,4 2,0 1,0-1,0 1,0-1,0 1,1-1,-1 0,0 1,0-1,0 1,0-1,1 1,-1-1,0 1,1-1,-1 1,0-1,1 1,-1-1,0 1,1 0,-1-1,1 1,-1 0,1-1,-1 1,1 0,-1 0,2-1,56-24,-52 23,32-11,78-32,-100 39,-1 1,1 1,0 0,0 1,0 1,30-1,41-6,-55 4,0 1,41 1,-44 3,0-1,1-2,30-7,-38 6,0 1,42-1,-164 6,-164-18,43-1,49 7,58-3,-180-11,119 11,0 1,163 12,15 0,32 0,57 6,460 78,-346-57,-75-8,152 3,-202-18,97 17,11 2,-127-19,-29-3,0 1,0 2,64 15,-33 0,-124-13,-77-7,114 1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2-16T03:08:44.75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5,'8'0,"0"2,-1-1,1 1,-1 0,1 1,-1-1,0 2,0-1,0 1,0 0,8 7,-7-6,0 0,0 0,0 0,0-1,1-1,0 1,0-1,12 2,5-1,-10-2,-1 0,1 0,0-2,25-1,-22-2,1 1,-1 1,1 1,-1 1,1 1,-1 0,0 1,32 11,9 1,1-3,109 8,-155-18,580 29,-513-27,1 3,90 21,-93-13,1-4,100 2,-87-15,-94 2,0 0,0 0,-1 0,1 0,0 0,0 0,0 0,0 0,0 0,0 0,0 0,0 0,0 0,0 0,0-1,0 1,0 0,0 0,0 0,0 0,0 0,0 0,0 0,0 0,0 0,0 0,0 0,0-1,0 1,0 0,0 0,0 0,0 0,0 0,0 0,1 0,-1 0,0 0,0 0,0 0,0 0,0 0,0 0,0 0,0 0,0 0,0 0,0 0,0 0,0-1,0 1,1 0,-14-6,-16-5,-82-17,-1 5,-135-10,196 27,-50-13,59 9,1 3,-63-3,-518 11,590 2,1 1,0 1,0 2,-38 13,5-2,29-6,27-5,25-6,3-4,-1 0,1-2,-1 0,0-1,0-1,29-16,-22 10,0 2,46-13,196-45,-220 62,1 1,0 3,79 5,-37 1,-63-3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2-16T03:08:46.29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1710 210,'-16'-1,"1"-1,-1 0,-19-6,-37-5,26 8,-72-17,78 13,0 2,-65-4,-131-7,3-9,129 20,58 5,-58-10,-24-1,3 1,101 8,-48 1,55 4,0-2,0 0,0 0,0-2,-24-6,41 9,0 0,-1 0,1 0,0 0,0 0,-1 0,1 0,0 0,0 0,-1 0,1 0,0 0,0 0,-1 0,1 0,0 0,0 0,-1 0,1 0,0 0,0 0,-1-1,1 1,0 0,0 0,0 0,-1 0,1-1,0 1,0 0,0 0,-1 0,1-1,0 1,0 0,0 0,0-1,0 1,0 0,0 0,0-1,0 1,0 0,0 0,0-1,0 1,0 0,0 0,0-1,0 1,0 0,0 0,0-1,0 1,20-5,28 1,994 4,-469 1,-378 13,17-1,-247-11,-60 11,36 0,-1-4,0-1,-76-1,-360-28,333 13,-51-6,154 7,-62-8,-150 1,1000 13,-350 2,-355-1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2-16T02:54:48.954"/>
    </inkml:context>
    <inkml:brush xml:id="br0">
      <inkml:brushProperty name="width" value="0.3" units="cm"/>
      <inkml:brushProperty name="height" value="0.6" units="cm"/>
      <inkml:brushProperty name="color" value="#00F9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53,'0'2,"0"-1,0 0,1 1,-1-1,1 0,-1 0,1 1,0-1,-1 0,1 0,0 0,0 0,0 0,0 0,0 0,0 0,0 0,0 0,0-1,0 1,0 0,0-1,1 1,-1-1,0 1,1-1,-1 1,0-1,1 0,-1 0,0 0,1 0,1 0,6-1,0 0,1-1,-1 0,12-4,14-3,23 3,113 5,-85 2,-55 1,55 9,-54-5,52 2,435-9,-500 2,1 1,34 8,-33-6,0 0,24 1,260-5,-142-1,-144 0,1-1,34-8,-33 6,0 0,24-1,-13 4,15 0,82-12,-120 12,55-12,1 3,108-3,966 15,-619-3,-500-1,0 0,0-1,0-1,21-8,-39 10,-7 1,-9 0,-2 1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2:54:52.324"/>
    </inkml:context>
    <inkml:brush xml:id="br0">
      <inkml:brushProperty name="width" value="0.3" units="cm"/>
      <inkml:brushProperty name="height" value="0.6" units="cm"/>
      <inkml:brushProperty name="color" value="#00F9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0 0,'12571'285'0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2:56:41.004"/>
    </inkml:context>
    <inkml:brush xml:id="br0">
      <inkml:brushProperty name="width" value="0.2" units="cm"/>
      <inkml:brushProperty name="height" value="0.2" units="cm"/>
      <inkml:brushProperty name="color" value="#FF0066"/>
    </inkml:brush>
  </inkml:definitions>
  <inkml:trace contextRef="#ctx0" brushRef="#br0">1415 420 24575,'-127'-2'0,"-137"4"0,178 10 0,53-6 0,-55 2 0,60-6 0,0 1 0,1 1 0,-1 1 0,-31 11 0,21-6 0,-7 2 0,0-3 0,0-2 0,0-1 0,-58-2 0,79-4 0,0 1 0,0 1 0,-45 10 0,66-11 0,-1-1 0,1 1 0,0-1 0,0 1 0,0-1 0,0 0 0,0 0 0,-1-1 0,1 1 0,-6-2 0,9 2 0,-1 0 0,1-1 0,-1 1 0,1 0 0,-1 0 0,1-1 0,0 1 0,-1 0 0,1-1 0,-1 1 0,1 0 0,0-1 0,-1 1 0,1-1 0,0 1 0,0-1 0,-1 1 0,1 0 0,0-1 0,0 1 0,0-1 0,0 1 0,-1-1 0,1 1 0,0-1 0,0 0 0,11-21 0,-7 18 0,1-1 0,0 1 0,0 0 0,1 0 0,-1 0 0,1 1 0,0 0 0,0 0 0,12-4 0,66-17 0,-54 17 0,3-5 0,-1-1 0,-1-2 0,0-2 0,-1 0 0,40-32 0,-59 43 0,67-45 0,-34 24 0,52-44 0,-82 60 0,-1-1 0,-1-1 0,0 0 0,-1 0 0,-1-1 0,0-1 0,15-28 0,-7 21 0,-12 23 0,-9 15 0,-6 0 0,-1-1 0,0 0 0,-1 0 0,-1-1 0,0-1 0,-1 0 0,-26 21 0,9-8 0,-9 8 0,-49 31 0,49-38 0,-59 53 0,68-54 0,-1-2 0,-1-1 0,-1-2 0,-57 27 0,-1 2 0,76-42 0,0-2 0,0 0 0,0 0 0,-21 3 0,-40 15 0,56-12 0,18-3 0,33 5 0,-7-5 0,220 72 0,-190-55 0,-37-18 0,0 1 0,26 7 0,-5-2 0,-1 1 0,0 2 0,54 34 0,-45-24 0,27 8 0,15 8 0,-80-38 0,2 2 0,1 0 0,0-1 0,23 9 0,-33-15 0,1 1 0,-1 0 0,1-1 0,-1 1 0,1-1 0,0 0 0,-1 1 0,1-1 0,-1 0 0,1 0 0,0 0 0,-1 0 0,1 0 0,-1 0 0,1 0 0,-1-1 0,1 1 0,0-1 0,-1 1 0,1-1 0,-1 0 0,0 1 0,1-1 0,-1 0 0,1 0 0,-1 0 0,0 0 0,0 0 0,0 0 0,0 0 0,1-1 0,-1 1 0,-1 0 0,1 0 0,0-1 0,0 1 0,0-1 0,-1 1 0,1-3 0,0 0-85,-1 1 0,0-1-1,0 1 1,0-1 0,-1 1-1,1 0 1,-1-1 0,0 1-1,0-1 1,0 1 0,0 0-1,0 0 1,-1-1 0,0 1-1,-3-5 1</inkml:trace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2:58:08.518"/>
    </inkml:context>
    <inkml:brush xml:id="br0">
      <inkml:brushProperty name="width" value="0.05" units="cm"/>
      <inkml:brushProperty name="height" value="0.05" units="cm"/>
      <inkml:brushProperty name="color" value="#FF0066"/>
    </inkml:brush>
  </inkml:definitions>
  <inkml:trace contextRef="#ctx0" brushRef="#br0">1512 286 24575,'-29'2'0,"0"1"0,-30 6 0,29-3 0,-57 2 0,-512-9 0,581 0 0,-1-1 0,-36-9 0,35 7 0,0 0 0,-27-1 0,22 5 0,0 2 0,1 1 0,-1 1 0,1 1 0,-1 1 0,-24 10 0,48-16 0,1 0 0,-1 1 0,1-1 0,-1 0 0,1 1 0,-1-1 0,1 0 0,-1 0 0,1 1 0,-1-1 0,0 0 0,1 0 0,-1 0 0,1 0 0,-1 0 0,0 0 0,1 0 0,-1 0 0,1 0 0,-1 0 0,1 0 0,-1 0 0,0 0 0,1-1 0,-1 1 0,1 0 0,-1 0 0,1-1 0,-1 1 0,1 0 0,-1-1 0,1 1 0,-1 0 0,0-1 0,11-19 0,31-23 0,-39 41 0,158-130 0,-30 27 0,-117 89 0,-23 14 0,-30 19 0,-91 61 0,73-46 0,-100 57 0,111-64 0,-81 57 0,116-71 0,1-1 0,0 2 0,-16 20 0,27-31 0,-1 1 0,0-1 0,0 1 0,1-1 0,-1 1 0,1-1 0,0 1 0,-1 0 0,1-1 0,0 1 0,0 0 0,0-1 0,0 1 0,0-1 0,0 1 0,0 0 0,1-1 0,-1 1 0,1-1 0,-1 1 0,1 0 0,-1-1 0,1 0 0,0 1 0,0-1 0,0 1 0,0-1 0,0 0 0,0 0 0,0 1 0,0-1 0,1 0 0,-1 0 0,0 0 0,3 1 0,7 7 0,1 0 0,26 13 0,-28-16 0,22 13 0,8 3 0,0 2 0,-2 2 0,-1 1 0,39 38 0,-30-27 0,-36-32 0,-1 1 0,0 0 0,0 1 0,15 18 0,-18-20 20,0 0 0,0 0 0,0 0 0,1 0 0,11 6 0,-16-11-79,-1 1-1,1-1 1,0 0-1,0 0 1,0 1 0,0-1-1,1-1 1,-1 1-1,0 0 1,0 0 0,0-1-1,1 1 1,-1-1-1,0 0 1,1 0 0,-1 0-1,0 0 1,1 0-1,-1 0 1,0 0 0,0-1-1,1 0 1,-1 1-1,3-2 1,3-7-6767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1:24:41.975"/>
    </inkml:context>
    <inkml:brush xml:id="br0">
      <inkml:brushProperty name="width" value="0.1" units="cm"/>
      <inkml:brushProperty name="height" value="0.1" units="cm"/>
      <inkml:brushProperty name="color" value="#AE198D"/>
      <inkml:brushProperty name="inkEffects" value="galaxy"/>
      <inkml:brushProperty name="anchorX" value="-4460.9375"/>
      <inkml:brushProperty name="anchorY" value="-4573.58984"/>
      <inkml:brushProperty name="scaleFactor" value="0.5"/>
    </inkml:brush>
  </inkml:definitions>
  <inkml:trace contextRef="#ctx0" brushRef="#br0">11 104 24575,'0'0'0,"0"5"0,0 6 0,0 4 0,0 4 0,0 4 0,0 2 0,0 0 0,0 1 0,0 1 0,0-1 0,0-1 0,0 1 0,5-5 0,5-6 0,6-5 0,3-5 0,4-2 0,2-3 0,0 0 0,2-6 0,-6-6 0,-5-4 0,-1 1 0,-4-3 0,2 3 0,-3-1 0,-2-2 0,-3-2 0,-2-2 0,-1-2 0,-2 0 0,0-1 0,-1 0 0,1-1 0,0 1 0,-6 4 0,1 1 0,-5 5 0,0-1 0,-3 4 0,-4 3 0,-2 3 0,-3 3 0,-2 2 0,-1 1 0,0 0 0,-1 6 0,0 5 0,6 4 0,4 1 0</inkml:trace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2:59:39.088"/>
    </inkml:context>
    <inkml:brush xml:id="br0">
      <inkml:brushProperty name="width" value="0.035" units="cm"/>
      <inkml:brushProperty name="height" value="0.035" units="cm"/>
      <inkml:brushProperty name="color" value="#FF0066"/>
    </inkml:brush>
  </inkml:definitions>
  <inkml:trace contextRef="#ctx0" brushRef="#br0">4 1 24575,'-4'0'0</inkml:trace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2:59:45.951"/>
    </inkml:context>
    <inkml:brush xml:id="br0">
      <inkml:brushProperty name="width" value="0.035" units="cm"/>
      <inkml:brushProperty name="height" value="0.035" units="cm"/>
      <inkml:brushProperty name="color" value="#FF0066"/>
    </inkml:brush>
  </inkml:definitions>
  <inkml:trace contextRef="#ctx0" brushRef="#br0">1 546 24575,'0'-2'0,"1"0"0,-1 0 0,1 0 0,0 0 0,-1 0 0,1 0 0,0 0 0,0 1 0,0-1 0,1 0 0,-1 1 0,0-1 0,1 0 0,-1 1 0,1 0 0,-1-1 0,1 1 0,0 0 0,-1 0 0,1 0 0,3-2 0,46-19 0,-40 18 0,7-1 0,-1 0 0,34-5 0,-32 7 0,0 0 0,32-12 0,-27 8 0,1 1 0,0 0 0,0 2 0,0 1 0,1 1 0,30 2 0,-15 0 0,53-8 0,139-21 0,-160 21 0,-11 4 0,66 4 0,42-2 0,-16-23 0,-93 15 0,-24 4 0,72-4 0,-82 8 0,0 0 0,26-7 0,48-4 0,-74 11 0,51-12 0,-28 5 0,2-3 0,-35 8 0,0 0 0,27-2 0,60-7 0,-67 7 0,55-2 0,-79 8 0,1-1 0,0 1 0,0 0 0,17 3 0,-30-3 0,0 0 0,1 0 0,-1 0 0,1 1 0,-1-1 0,0 0 0,1 0 0,-1 1 0,0-1 0,1 1 0,-1-1 0,0 1 0,0 0 0,0-1 0,1 1 0,-1 0 0,0 0 0,0 0 0,0 0 0,0 0 0,0 0 0,0 0 0,-1 0 0,1 0 0,0 0 0,-1 1 0,1-1 0,0 0 0,-1 1 0,1-1 0,-1 0 0,0 1 0,1-1 0,-1 0 0,0 1 0,0-1 0,0 0 0,0 1 0,0-1 0,0 1 0,-1 1 0,-2 1 0,1 1 0,-1-1 0,-1 0 0,1 0 0,-1 0 0,1 0 0,-1 0 0,0-1 0,-1 0 0,1 0 0,-1 0 0,-4 3 0,-24 18 0,-57 77 0,59-64 0,27-33 0,-1 2 0,0 1 0,0-1 0,-1 0 0,0 0 0,-1 0 0,1-1 0,-1 0 0,0-1 0,-8 5 0,15-9 0,-1 0 0,1 0 0,0 1 0,-1-1 0,1 0 0,0 0 0,-1 0 0,1 0 0,0 0 0,-1 0 0,1 0 0,-1 0 0,1 0 0,0 0 0,-1 0 0,1 0 0,0 0 0,-1 0 0,1 0 0,0 0 0,-1-1 0,1 1 0,0 0 0,-1 0 0,1 0 0,0 0 0,0-1 0,-1 1 0,1 0 0,0 0 0,0-1 0,-1 1 0,1 0 0,0-1 0,0 1 0,0 0 0,-1 0 0,1-1 0,0 1 0,0-1 0,5-18 0,19-20 0,-22 36 0,44-61 0,-28 41 0,-1-2 0,-1 1 0,18-39 0,-31 56 0,4-8 0,-1 0 0,0 0 0,-1-1 0,4-27 0,-8 41 0,-1-1 0,1 1 0,-1-1 0,0 0 0,0 1 0,0-1 0,0 1 0,-1-1 0,1 1 0,-1-1 0,1 0 0,-1 1 0,0 0 0,0-1 0,0 1 0,0-1 0,0 1 0,-1 0 0,1 0 0,-1 0 0,0 0 0,1 0 0,-1 0 0,0 0 0,0 1 0,0-1 0,0 1 0,0-1 0,-1 1 0,1 0 0,0 0 0,-1 0 0,1 0 0,-1 0 0,1 0 0,-1 1 0,-2-1 0,-24-3 0,0 2 0,0 1 0,-48 4 0,49 0 0,1-2 0,-1-1 0,0-1 0,-37-7 0,-10-6 0,31 6 0,-47-15 0,68 17 0,0 0 0,0 2 0,-1 0 0,-24 0 0,468 7 39,-227-5-1443,-171 2-5422</inkml:trace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2:59:56.040"/>
    </inkml:context>
    <inkml:brush xml:id="br0">
      <inkml:brushProperty name="width" value="0.035" units="cm"/>
      <inkml:brushProperty name="height" value="0.035" units="cm"/>
      <inkml:brushProperty name="color" value="#FF0066"/>
    </inkml:brush>
  </inkml:definitions>
  <inkml:trace contextRef="#ctx0" brushRef="#br0">1 0 24575,'8'1'0,"0"0"0,0 0 0,1 1 0,14 5 0,23 4 0,142 19 0,-47-6 44,-97-14-513,0-3-1,85 5 0,-107-13-6356</inkml:trace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3:00:00.463"/>
    </inkml:context>
    <inkml:brush xml:id="br0">
      <inkml:brushProperty name="width" value="0.035" units="cm"/>
      <inkml:brushProperty name="height" value="0.035" units="cm"/>
      <inkml:brushProperty name="color" value="#FF0066"/>
    </inkml:brush>
  </inkml:definitions>
  <inkml:trace contextRef="#ctx0" brushRef="#br0">83 239 24575,'22'0'0,"-8"1"0,0-1 0,-1-1 0,1 0 0,0 0 0,0-1 0,16-5 0,-27 5 0,0 1 0,0-1 0,0 1 0,0-1 0,0 0 0,0 0 0,-1 0 0,1-1 0,-1 1 0,1 0 0,-1-1 0,0 0 0,0 1 0,0-1 0,0 0 0,-1 0 0,1 0 0,-1-1 0,1 1 0,-1 0 0,0 0 0,-1-1 0,1 1 0,0 0 0,-1-1 0,0 1 0,0-1 0,0 1 0,0-1 0,-1-4 0,0 4 0,0 1 0,0-1 0,-1 0 0,1 0 0,-1 0 0,0 1 0,0-1 0,0 1 0,-1-1 0,1 1 0,-1 0 0,1 0 0,-1 0 0,0 0 0,0 1 0,-1-1 0,1 1 0,0 0 0,-1 0 0,1 0 0,-1 0 0,0 1 0,0-1 0,0 1 0,0 0 0,-7-1 0,3 0 0,-1 0 0,1 0 0,-1 1 0,1 0 0,-1 1 0,0 0 0,1 0 0,-1 1 0,1 0 0,-1 1 0,1 0 0,-9 3 0,12-2 0,0 0 0,0 1 0,1 0 0,-1 0 0,1 0 0,0 0 0,0 1 0,0 0 0,1 0 0,-1 0 0,1 0 0,1 0 0,-1 1 0,1-1 0,0 1 0,0-1 0,0 1 0,1 0 0,0 0 0,0 0 0,0 0 0,1 11 0,0-10 0,0-1 0,0 0 0,0 1 0,1-1 0,0 1 0,0-1 0,0 1 0,1-1 0,0 0 0,0 0 0,1 0 0,0 0 0,0 0 0,0-1 0,1 1 0,-1-1 0,1 0 0,1 0 0,-1 0 0,9 7 0,-3-7 0,0-1 0,0 0 0,1-1 0,-1 1 0,1-2 0,0 0 0,0 0 0,0-1 0,19 0 0,102-9 0,-127 7 0,-1 1 0,0-1 0,0 0 0,0 0 0,-1-1 0,1 1 0,0-1 0,0 0 0,-1 0 0,1 0 0,-1 0 0,1-1 0,-1 1 0,0-1 0,3-4 0,36-49 0,-16 19 0,-24 35 0,1 0 0,0 0 0,1 1 0,-1-1 0,0 1 0,0 0 0,1 0 0,-1 0 0,0 1 0,1-1 0,-1 1 0,1-1 0,-1 1 0,7 1 0,29-5 0,-35 1 0,0 0 0,0 0 0,0 0 0,0-1 0,-1 1 0,1-1 0,-1 0 0,0 0 0,0 0 0,0 0 0,0-1 0,-1 1 0,0-1 0,0 0 0,0 1 0,1-6 0,-1 3 0,0 1 0,0 0 0,0-1 0,-1 0 0,0 1 0,0-1 0,-1 1 0,0-1 0,0 0 0,-1 0 0,-2-11 0,2 15 0,0 1 0,0 0 0,0 0 0,-1 0 0,1-1 0,-1 1 0,0 1 0,1-1 0,-1 0 0,0 0 0,0 1 0,0-1 0,0 1 0,-1-1 0,1 1 0,0 0 0,-1 0 0,1 0 0,0 0 0,-1 0 0,1 1 0,-1-1 0,1 1 0,-1 0 0,0-1 0,1 1 0,-1 0 0,1 1 0,-1-1 0,1 0 0,-6 2 0,1-1 0,0 1 0,-1 0 0,1 1 0,0-1 0,0 1 0,0 1 0,1-1 0,-1 1 0,-9 8 0,10-7 0,0 1 0,1 0 0,0 1 0,0-1 0,1 1 0,0 0 0,0 0 0,0 0 0,1 0 0,0 1 0,1 0 0,0-1 0,0 1 0,0 0 0,1 0 0,0 0 0,1 0 0,0 0 0,0 0 0,1 0 0,0 0 0,0 0 0,0 0 0,5 11 0,-5-17 0,0 1 0,1-1 0,-1 0 0,1 0 0,-1 0 0,1 0 0,0 0 0,0 0 0,0 0 0,0-1 0,0 1 0,0-1 0,0 1 0,1-1 0,-1 0 0,0 0 0,1 0 0,-1 0 0,1 0 0,0 0 0,-1-1 0,1 0 0,-1 1 0,1-1 0,0 0 0,-1 0 0,1 0 0,0 0 0,-1-1 0,1 1 0,-1-1 0,1 0 0,3-1 0,0 0 0,0 0 0,0 0 0,0-1 0,0 1 0,-1-2 0,1 1 0,-1 0 0,0-1 0,0 0 0,0 0 0,0-1 0,7-8 0,-4-2 0,15-20 0,-23 35 0,1-1 0,0 1 0,-1-1 0,1 1 0,-1 0 0,1-1 0,0 1 0,-1 0 0,1-1 0,0 1 0,-1 0 0,1 0 0,0 0 0,-1 0 0,1 0 0,0 0 0,0 0 0,-1 0 0,1 0 0,0 0 0,-1 0 0,1 0 0,0 0 0,0 0 0,-1 1 0,1-1 0,0 0 0,-1 0 0,1 1 0,-1-1 0,1 1 0,0-1 0,-1 0 0,1 1 0,-1-1 0,1 1 0,-1-1 0,1 1 0,-1 0 0,0-1 0,1 1 0,-1-1 0,0 1 0,1 0 0,-1-1 0,0 1 0,0 0 0,1-1 0,-1 2 0,35 70 0,33 94 0,-67-164 0,0-1 0,-1 1 0,1 0 0,0-1 0,-1 1 0,0 0 0,1-1 0,-1 1 0,0 0 0,0 0 0,0 0 0,0-1 0,0 1 0,0 0 0,-1-1 0,1 1 0,0 0 0,-1 0 0,0-1 0,1 1 0,-1-1 0,0 1 0,0 0 0,0-1 0,0 0 0,0 1 0,0-1 0,0 1 0,0-1 0,-1 0 0,1 0 0,0 0 0,-1 0 0,1 0 0,-1 0 0,1 0 0,-4 1 0,3-2 0,-1 1 0,0 0 0,0-1 0,0 1 0,-1-1 0,1 0 0,0 0 0,0 0 0,0-1 0,0 1 0,0-1 0,0 1 0,0-1 0,0 0 0,1 0 0,-1 0 0,0-1 0,0 1 0,1-1 0,-1 1 0,-4-4 0,6 4 0,0 0 0,-1 0 0,1-1 0,0 1 0,0 0 0,0 0 0,0-1 0,0 1 0,0 0 0,0-1 0,0 1 0,0-1 0,1 1 0,-1-1 0,0 0 0,1 1 0,0-1 0,-1 0 0,1 1 0,0-1 0,0 0 0,0 1 0,0-1 0,0 0 0,0-1 0,2 0 0,-1 1 0,0-1 0,0 1 0,1-1 0,-1 1 0,1 0 0,0-1 0,0 1 0,0 0 0,0 0 0,0 0 0,0 0 0,4-2 0,4-1 0,-1-1 0,1 1 0,0 1 0,0-1 0,1 2 0,18-5 0,4 4 0,-1 2 0,53 3 0,-56 1 0,0-1 0,0-2 0,52-8 0,-72 7 0,17-3 0,0-1 0,-1-1 0,0-2 0,35-16 0,-58 24 0,1 0 0,-1 0 0,0-1 0,0 0 0,0 1 0,0-1 0,0 0 0,0 0 0,0 0 0,0 0 0,-1 0 0,1-1 0,-1 1 0,1 0 0,-1-1 0,0 1 0,0-1 0,0 1 0,-1-1 0,1 0 0,0 1 0,-1-1 0,0 0 0,0 0 0,1 1 0,-2-1 0,1 0 0,0 1 0,0-1 0,-1 0 0,0 1 0,1-1 0,-1 0 0,0 1 0,0-1 0,-1 1 0,1 0 0,0-1 0,-1 1 0,1 0 0,-1 0 0,0 0 0,0 0 0,0 0 0,0 0 0,0 0 0,0 1 0,-1-1 0,1 1 0,0-1 0,-1 1 0,1 0 0,-1 0 0,1 0 0,-5 0 0,-3-1 0,-1 0 0,0 1 0,0 0 0,0 1 0,0 0 0,0 1 0,1 0 0,-1 0 0,0 2 0,-14 3 0,21-4 0,0 0 0,-1-1 0,1 2 0,0-1 0,0 0 0,0 1 0,0 0 0,1 0 0,-1 0 0,1 0 0,-1 0 0,1 1 0,0 0 0,1-1 0,-1 1 0,1 0 0,-1 0 0,1 1 0,1-1 0,-1 0 0,0 1 0,1-1 0,0 1 0,0-1 0,0 1 0,0 6 0,1-10 0,0 1 0,0 0 0,0-1 0,0 1 0,0 0 0,0-1 0,0 1 0,0 0 0,1-1 0,-1 1 0,0-1 0,1 1 0,0-1 0,-1 1 0,1-1 0,0 1 0,0-1 0,0 1 0,0-1 0,0 0 0,0 0 0,0 1 0,0-1 0,0 0 0,1 0 0,-1 0 0,0 0 0,1 0 0,-1-1 0,1 1 0,-1 0 0,1-1 0,-1 1 0,1-1 0,0 1 0,-1-1 0,1 0 0,0 0 0,-1 1 0,1-1 0,0 0 0,-1-1 0,1 1 0,-1 0 0,1 0 0,0-1 0,-1 1 0,4-2 0,3 0 0,1-1 0,0 0 0,-1 0 0,0-1 0,0 0 0,0 0 0,13-10 0,4-12 0,-20 21 0,-1 0 0,1 0 0,0 1 0,0-1 0,10-5 0,-15 9 0,1 1 0,0 0 0,-1 0 0,1 0 0,0 0 0,0 0 0,-1 0 0,1 0 0,0 0 0,-1 0 0,1 1 0,0-1 0,0 0 0,-1 0 0,1 0 0,0 1 0,-1-1 0,1 1 0,-1-1 0,1 0 0,0 1 0,-1-1 0,1 1 0,-1-1 0,1 1 0,-1-1 0,1 1 0,-1 0 0,0-1 0,1 1 0,-1-1 0,0 1 0,1 0 0,-1-1 0,0 1 0,0 0 0,1 0 0,9 32 0,-9-28 0,0-2 0,1 1 0,-1-1 0,1 1 0,0-1 0,0 1 0,0-1 0,1 0 0,-1 0 0,1 0 0,-1-1 0,1 1 0,0-1 0,0 1 0,1-1 0,-1 0 0,0 0 0,1 0 0,-1-1 0,1 1 0,-1-1 0,1 0 0,0 0 0,-1 0 0,1 0 0,0-1 0,0 1 0,0-1 0,0 0 0,6-1 0,11 0 0,1-2 0,-1 0 0,40-11 0,-25 7 0,1 2 0,-1 2 0,1 1 0,65 5 0,-12 0 0,183-24 0,-219 15 0,-2-4-1365,-30 4-5461</inkml:trace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3:00:01.797"/>
    </inkml:context>
    <inkml:brush xml:id="br0">
      <inkml:brushProperty name="width" value="0.035" units="cm"/>
      <inkml:brushProperty name="height" value="0.035" units="cm"/>
      <inkml:brushProperty name="color" value="#FF0066"/>
    </inkml:brush>
  </inkml:definitions>
  <inkml:trace contextRef="#ctx0" brushRef="#br0">1 68 24575,'4'0'0,"6"0"0,6 0 0,5 0 0,2 0 0,3 0 0,1 0 0,0 0 0,-5-4 0,-1-2 0,-4-4 0,-1 0 0,1 1 0,-2-2 0,1 1 0,-2 2-8191</inkml:trace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3:00:04.370"/>
    </inkml:context>
    <inkml:brush xml:id="br0">
      <inkml:brushProperty name="width" value="0.035" units="cm"/>
      <inkml:brushProperty name="height" value="0.035" units="cm"/>
      <inkml:brushProperty name="color" value="#FF0066"/>
    </inkml:brush>
  </inkml:definitions>
  <inkml:trace contextRef="#ctx0" brushRef="#br0">0 49 24575,'4'-1'0,"-1"0"0,-1 0 0,1 0 0,0-1 0,0 1 0,0-1 0,-1 1 0,1-1 0,-1 0 0,1 0 0,3-4 0,19-11 0,-23 15 0,1 1 0,0 0 0,0 0 0,0 0 0,0 0 0,0 0 0,0 1 0,0-1 0,0 1 0,0 0 0,0 0 0,1 0 0,-1 0 0,0 0 0,0 1 0,0 0 0,0-1 0,0 1 0,0 0 0,0 0 0,0 1 0,-1-1 0,4 3 0,-4-2 0,0 0 0,0 0 0,-1 1 0,1-1 0,0 1 0,-1 0 0,0-1 0,0 1 0,0 0 0,0 0 0,0-1 0,0 1 0,-1 0 0,1 0 0,-1 0 0,0 0 0,0 0 0,0 0 0,0 0 0,-1 0 0,1 0 0,-1 0 0,0 0 0,-1 4 0,-4 12 0,-2 1 0,0-2 0,0 1 0,-2-1 0,-22 32 0,26-38 0,19-14 0,5-2 0,-4 2 0,81-6 0,-86 8 0,1 0 0,0 1 0,-1 0 0,1 0 0,0 1 0,-1 0 0,14 6 0,-18-5 0,0 0 0,-1 0 0,0 1 0,1 0 0,-1-1 0,-1 2 0,1-1 0,0 0 0,-1 1 0,0 0 0,0 0 0,-1 0 0,1 0 0,-1 0 0,0 0 0,0 0 0,-1 1 0,1-1 0,-1 1 0,0 7 0,0-6 0,0-1 0,0 0 0,-1 1 0,0-1 0,0 0 0,-1 1 0,0-1 0,0 0 0,0 1 0,-1-1 0,1 0 0,-2 0 0,1 0 0,-1 0 0,0-1 0,0 1 0,-6 8 0,0-6 0,-1 1 0,0-2 0,0 0 0,0 0 0,-1 0 0,0-2 0,0 1 0,0-1 0,-1-1 0,0 0 0,0-1 0,0 0 0,0-1 0,0 0 0,0-1 0,-1 0 0,1-1 0,-19-2 0,27 2 0,0-1 0,0 0 0,0-1 0,0 1 0,0-1 0,0 1 0,0-1 0,1-1 0,-1 1 0,1 0 0,-1-1 0,1 1 0,-4-5 0,-33-43 0,45 57-118,-1 0-38,0 0 0,1 0 0,-1-1 1,1 0-1,1 0 0,-1 0 0,9 6 0,1-3-6670</inkml:trace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3:00:05.673"/>
    </inkml:context>
    <inkml:brush xml:id="br0">
      <inkml:brushProperty name="width" value="0.035" units="cm"/>
      <inkml:brushProperty name="height" value="0.035" units="cm"/>
      <inkml:brushProperty name="color" value="#FF0066"/>
    </inkml:brush>
  </inkml:definitions>
  <inkml:trace contextRef="#ctx0" brushRef="#br0">23 112 24575,'-2'48'0,"0"-33"0,1 0 0,1-1 0,0 1 0,1 0 0,1-1 0,5 26 0,-6-38 0,0 0 0,-1 0 0,1-1 0,0 1 0,0 0 0,1 0 0,-1-1 0,0 1 0,0 0 0,1-1 0,-1 1 0,1-1 0,0 0 0,-1 1 0,1-1 0,0 0 0,0 0 0,-1 0 0,1 0 0,0-1 0,0 1 0,4 0 0,-2 0 0,0-1 0,1 0 0,-1 0 0,0 0 0,1 0 0,-1-1 0,1 0 0,-1 0 0,0 0 0,6-3 0,0 0 0,0-1 0,0 0 0,-1 0 0,0-1 0,0 0 0,0-1 0,-1 0 0,9-10 0,-6 4 0,0-1 0,-1 0 0,-1-1 0,-1 0 0,9-19 0,-15 29 0,-1 1 0,1 0 0,0-1 0,-1 1 0,0 0 0,0-1 0,-1 0 0,1 1 0,-1-1 0,0 1 0,0-1 0,0 0 0,-1 1 0,1-1 0,-1 1 0,0-1 0,-1 1 0,1-1 0,-1 1 0,0 0 0,0 0 0,0 0 0,0 0 0,-5-6 0,3 7 0,0 0 0,0 0 0,0 0 0,0 1 0,0-1 0,-1 1 0,1 0 0,-1 0 0,1 1 0,-1 0 0,0-1 0,1 1 0,-1 1 0,0-1 0,0 1 0,0 0 0,0 0 0,0 0 0,0 1 0,1-1 0,-8 3 0,5-2 0,0 1 0,1 0 0,-1 0 0,1 1 0,0 0 0,-1 0 0,1 0 0,1 1 0,-1-1 0,0 1 0,1 1 0,0-1 0,0 1 0,-7 8 0,2 2-273,1-1 0,0 2 0,1-1 0,-10 28 0,12-22-6553</inkml:trace>
</inkml:ink>
</file>

<file path=ppt/ink/ink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3:00:09.681"/>
    </inkml:context>
    <inkml:brush xml:id="br0">
      <inkml:brushProperty name="width" value="0.035" units="cm"/>
      <inkml:brushProperty name="height" value="0.035" units="cm"/>
      <inkml:brushProperty name="color" value="#FF0066"/>
    </inkml:brush>
  </inkml:definitions>
  <inkml:trace contextRef="#ctx0" brushRef="#br0">50 134 24575,'1'0'0,"1"1"0,-1 0 0,1-1 0,-1 1 0,1 0 0,-1 0 0,0 0 0,1 0 0,-1 0 0,0 0 0,0 0 0,0 0 0,0 0 0,0 1 0,0-1 0,0 0 0,0 1 0,0 1 0,16 31 0,-15-30 0,11 27 0,-2 1 0,-1-1 0,-1 2 0,-2-1 0,3 39 0,-8-58 0,-1-1 0,-1 1 0,-1 0 0,-2 22 0,2-33 0,1 0 0,0-1 0,0 1 0,-1 0 0,1-1 0,-1 1 0,1 0 0,-1-1 0,0 1 0,0-1 0,0 1 0,0-1 0,0 1 0,0-1 0,0 0 0,0 1 0,0-1 0,-1 0 0,1 0 0,0 0 0,-1 0 0,1 0 0,-1 0 0,1 0 0,-1 0 0,0-1 0,1 1 0,-1-1 0,0 1 0,1-1 0,-1 0 0,0 0 0,0 1 0,1-1 0,-1 0 0,0 0 0,0-1 0,1 1 0,-1 0 0,0-1 0,1 1 0,-1-1 0,0 1 0,1-1 0,-3-1 0,1 0 0,-1 0 0,1 0 0,0-1 0,-1 1 0,1-1 0,0 0 0,1 0 0,-1 0 0,0-1 0,1 1 0,0 0 0,0-1 0,0 0 0,0 1 0,-1-5 0,-23-68 0,20 53 0,2 10 0,1 0 0,1-1 0,0 1 0,1-1 0,0 1 0,1-1 0,0 0 0,3-13 0,-2 23 0,0-1 0,0 1 0,0 0 0,0 0 0,1 0 0,-1 0 0,1 1 0,0-1 0,0 0 0,1 1 0,-1-1 0,7-5 0,-7 7 0,0 0 0,1 0 0,0 1 0,-1 0 0,1-1 0,0 1 0,0 0 0,0 0 0,0 0 0,0 1 0,0-1 0,0 1 0,0-1 0,0 1 0,0 0 0,0 0 0,0 0 0,0 1 0,0-1 0,4 2 0,1 0 0,1 1 0,-1 0 0,0 1 0,16 8 0,-18-8 0,0-1 0,0 0 0,0 0 0,0 0 0,1-1 0,-1 0 0,1 0 0,0 0 0,-1-1 0,10 0 0,-2-1 0,-13-1 0,0 1 0,1 0 0,-1-1 0,0 1 0,1 0 0,-1 0 0,1 0 0,-1 0 0,0 0 0,1 0 0,-1 1 0,1-1 0,-1 0 0,0 1 0,1-1 0,-1 0 0,0 1 0,0 0 0,1-1 0,-1 1 0,0 0 0,0 0 0,0 0 0,0-1 0,0 1 0,0 0 0,0 0 0,0 1 0,0-1 0,-1 0 0,1 0 0,0 0 0,-1 0 0,1 1 0,0-1 0,-1 0 0,0 1 0,1-1 0,-1 0 0,0 1 0,0 1 0,1-1 0,-1 1 0,1-1 0,0 0 0,-1 0 0,1 1 0,0-1 0,0 0 0,0 0 0,1 0 0,-1 0 0,0-1 0,1 1 0,0 0 0,-1 0 0,1-1 0,0 1 0,-1-1 0,1 0 0,0 1 0,0-1 0,0 0 0,1 0 0,1 1 0,1-1 0,-1-1 0,0 1 0,0-1 0,0 0 0,1 0 0,-1 0 0,0 0 0,0-1 0,0 0 0,0 0 0,1 0 0,3-2 0,0 0 0,0 0 0,-1 0 0,0-1 0,1 0 0,-1-1 0,-1 1 0,1-1 0,-1-1 0,0 1 0,0-1 0,-1 0 0,1 0 0,5-10 0,-4 2 0,-1 0 0,-1 0 0,0 0 0,-1-1 0,-1 1 0,0-1 0,1-20 0,-4 32 0,0-1 0,0 1 0,0-1 0,0 1 0,0-1 0,-1 1 0,1-1 0,-1 1 0,0 0 0,0-1 0,-1 1 0,1 0 0,-1 0 0,1 0 0,-1 0 0,0 0 0,0 0 0,0 0 0,-1 0 0,1 1 0,-1-1 0,1 1 0,-1 0 0,0 0 0,0 0 0,0 0 0,0 0 0,0 1 0,0-1 0,-1 1 0,1 0 0,0 0 0,-1 0 0,1 1 0,-1-1 0,-4 0 0,1 0 0,-1 1 0,1 0 0,0 0 0,-1 0 0,1 1 0,-1 0 0,1 0 0,0 1 0,0 0 0,0 1 0,0-1 0,0 1 0,0 0 0,1 1 0,-1 0 0,1 0 0,0 0 0,0 1 0,0 0 0,1 0 0,0 0 0,0 1 0,0-1 0,1 1 0,-1 1 0,-2 6 0,-21 28 0,16-25 0,1 2 0,-12 23 0,21-37 0,0 0 0,0 0 0,1 0 0,0 0 0,-1 0 0,1 1 0,1-1 0,-1 1 0,1-1 0,0 0 0,0 1 0,0-1 0,0 1 0,1-1 0,2 9 0,-2-10 0,1-1 0,-1 0 0,1 1 0,-1-1 0,1 0 0,0 0 0,0 0 0,0 0 0,0 0 0,1 0 0,-1-1 0,0 1 0,1-1 0,-1 0 0,1 1 0,-1-1 0,1 0 0,0-1 0,0 1 0,-1 0 0,1-1 0,0 1 0,0-1 0,-1 0 0,1 0 0,0 0 0,0 0 0,0-1 0,-1 1 0,1-1 0,3-1 0,5 0 0,-1 0 0,0-1 0,0 0 0,0-1 0,0 0 0,-1-1 0,11-6 0,-4-2 0,0 0 0,-1-1 0,0 0 0,-2-1 0,17-23 0,53-88 0,-74 110 0,5-1 0,-8 16 0,-4 33 0,-2-4 0,8 46 0,37 145 0,25-13 0,-69-204 0,-1-1 0,0 1 0,1 0 0,0 0 0,-1 0 0,1 0 0,0 0 0,0-1 0,0 1 0,0 0 0,0-1 0,0 1 0,1-1 0,1 3 0,5-8 0,-3-16 0,-3-12 0,-5-58 0,1 66 0,1 0 0,1 0 0,1 0 0,8-45 0,-6 59 0,1-1 0,0 0 0,1 1 0,11-17 0,-13 22 0,0 0 0,0 0 0,1 1 0,-1-1 0,1 1 0,0 0 0,1 0 0,-1 0 0,1 1 0,9-6 0,-13 8 0,1 1 0,0-1 0,0 1 0,-1 0 0,1 0 0,0 0 0,-1 0 0,1 0 0,0 0 0,0 0 0,-1 0 0,1 1 0,0-1 0,-1 1 0,1-1 0,0 1 0,-1 0 0,1-1 0,-1 1 0,1 0 0,-1 0 0,1 0 0,-1 0 0,0 0 0,0 1 0,1-1 0,-1 0 0,0 0 0,0 1 0,0-1 0,0 1 0,-1-1 0,1 1 0,0 0 0,-1-1 0,1 1 0,-1-1 0,1 4 0,4 8 0,-2 1 0,0 0 0,2 21 0,-4-27 0,3 13 0,-3-17 0,0-1 0,0 1 0,-1 0 0,1-1 0,-1 1 0,0 0 0,0 0 0,-1 6 0,0-9 0,1 1 0,-1-1 0,0 0 0,0 0 0,0 1 0,0-1 0,0 0 0,0 0 0,0 0 0,0 0 0,0 0 0,-1 0 0,1 0 0,0 0 0,-1-1 0,1 1 0,0 0 0,-1-1 0,1 1 0,-1-1 0,1 1 0,-1-1 0,1 0 0,-1 0 0,1 0 0,-3 0 0,-2 1 0,-1 0 0,0 0 0,0-1 0,1 0 0,-1 0 0,0-1 0,1 0 0,-1 0 0,0-1 0,1 0 0,-1 0 0,1 0 0,-10-6 0,16 8 0,0 0 0,0 0 0,0 0 0,-1 0 0,1 0 0,0 0 0,0 0 0,0 0 0,0-1 0,0 1 0,0 0 0,0 0 0,0 0 0,0 0 0,0 0 0,0 0 0,0 0 0,0-1 0,0 1 0,0 0 0,0 0 0,-1 0 0,1 0 0,0 0 0,0 0 0,0-1 0,1 1 0,-1 0 0,0 0 0,0 0 0,0 0 0,0 0 0,0 0 0,0-1 0,0 1 0,0 0 0,0 0 0,0 0 0,0 0 0,0 0 0,0 0 0,0 0 0,0 0 0,1-1 0,-1 1 0,0 0 0,0 0 0,0 0 0,0 0 0,0 0 0,0 0 0,0 0 0,0 0 0,1 0 0,-1 0 0,0 0 0,0 0 0,0 0 0,14-4 0,14 1 0,-2 1 0,0-2 0,-1-1 0,44-13 0,-24 6 0,20-2 0,128-10 0,-176 22 0,-1-2 0,1 0 0,27-10 0,-26 7 0,0 2 0,34-7 0,-35 10 0,-1-2 0,1 1 0,0-2 0,20-9 0,-37 14 0,0 0 0,1 0 0,-1 0 0,0 0 0,0 0 0,1-1 0,-1 1 0,0 0 0,1 0 0,-1 0 0,0 0 0,1 0 0,-1 0 0,0 0 0,1 0 0,-1 0 0,0 0 0,1 0 0,-1 0 0,0 1 0,1-1 0,-1 0 0,0 0 0,0 0 0,1 0 0,-1 0 0,0 1 0,0-1 0,1 0 0,-1 0 0,0 0 0,0 1 0,1-1 0,-1 0 0,0 0 0,0 1 0,0-1 0,1 0 0,-1 1 0,0-1 0,0 1 0,2 20 0,-12 32 0,8-44 0,7-26 0,-3 10 0,1 0 0,-2-1 0,1 1 0,-1-1 0,0 1 0,0-1 0,-1 0 0,0 1 0,0-1 0,-1 1 0,0-1 0,0 0 0,-4-9 0,4 13 0,-1 1 0,1-1 0,-1 1 0,0 0 0,0-1 0,0 1 0,0 0 0,-1 0 0,1 0 0,-1 1 0,1-1 0,-1 1 0,0-1 0,0 1 0,-1 0 0,1 0 0,0 0 0,-1 0 0,1 1 0,-1 0 0,1-1 0,-1 1 0,0 0 0,0 1 0,1-1 0,-1 1 0,0 0 0,0 0 0,0 0 0,1 0 0,-6 1 0,3 1 0,0 0 0,0 0 0,1 0 0,-1 0 0,1 1 0,0 0 0,-1 0 0,1 1 0,1 0 0,-1-1 0,0 1 0,1 1 0,0-1 0,0 1 0,0 0 0,1 0 0,0 0 0,0 0 0,-3 7 0,0 3 0,0 0 0,2 1 0,0-1 0,-3 23 0,6-29 0,0 1 0,0-1 0,1 0 0,0 0 0,1 1 0,0-1 0,1 0 0,-1 0 0,4 9 0,-3-15 0,-1-1 0,1 1 0,0-1 0,0 1 0,0-1 0,0 0 0,0 0 0,1 0 0,-1 0 0,1 0 0,-1-1 0,1 1 0,0-1 0,-1 1 0,1-1 0,0 0 0,0 0 0,0 0 0,0-1 0,0 1 0,0-1 0,6 1 0,10 0 0,0-1 0,30-3 0,-22 1 0,-10 0 0,-1 0 0,0-1 0,0 0 0,0-2 0,0 0 0,0 0 0,-1-2 0,0 0 0,-1 0 0,1-2 0,-1 1 0,-1-2 0,21-18 0,-28 21 0,-1 0 0,1 0 0,-1-1 0,-1 1 0,0-1 0,0 0 0,0-1 0,-1 1 0,0-1 0,3-17 0,-6 25 0,0 0 0,0 0 0,0 0 0,0 0 0,-1 0 0,1 0 0,0 0 0,-1 0 0,1 0 0,0 0 0,-1 1 0,1-1 0,-1 0 0,0 0 0,1 0 0,-1 0 0,0 1 0,1-1 0,-1 0 0,0 1 0,0-1 0,1 1 0,-1-1 0,0 1 0,0-1 0,0 1 0,0-1 0,-1 1 0,-33-10 0,19 6 0,6 0 0,1 1 0,-1 0 0,1 1 0,-1 0 0,0 1 0,0-1 0,0 2 0,0-1 0,0 2 0,0-1 0,0 1 0,1 1 0,-1 0 0,0 0 0,0 1 0,1 0 0,0 1 0,0 0 0,0 0 0,0 1 0,0 0 0,1 0 0,0 1 0,0 0 0,1 1 0,-1 0 0,1 0 0,-10 14 0,14-16-136,1 0-1,-1 0 1,1 0-1,0 0 1,1 0-1,-1 0 1,1 1-1,0-1 0,-1 7 1,0 9-6690</inkml:trace>
</inkml:ink>
</file>

<file path=ppt/ink/ink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3:00:12.370"/>
    </inkml:context>
    <inkml:brush xml:id="br0">
      <inkml:brushProperty name="width" value="0.035" units="cm"/>
      <inkml:brushProperty name="height" value="0.035" units="cm"/>
      <inkml:brushProperty name="color" value="#FF0066"/>
    </inkml:brush>
  </inkml:definitions>
  <inkml:trace contextRef="#ctx0" brushRef="#br0">187 599 24575,'-5'0'0,"0"0"0,0-1 0,0 1 0,-1-1 0,1 0 0,0-1 0,0 1 0,0-1 0,0 0 0,1 0 0,-1 0 0,0-1 0,1 1 0,-1-1 0,-5-6 0,8 7 0,0-1 0,0 1 0,0-1 0,0 0 0,0 1 0,1-1 0,0 0 0,-1 0 0,1 0 0,0 0 0,0 0 0,1 0 0,-1-1 0,1 1 0,0 0 0,-1 0 0,1 0 0,1-1 0,-1 1 0,0 0 0,1 0 0,0 0 0,-1 0 0,1-1 0,0 1 0,3-5 0,2 0 0,0-1 0,0 1 0,1 1 0,0-1 0,1 1 0,-1 0 0,1 1 0,11-7 0,6-8 0,-15 14 0,-2-1 0,1 0 0,-1-1 0,0 0 0,-1 0 0,0-1 0,0 0 0,-1 0 0,0 0 0,-1-1 0,0 0 0,-1 0 0,0 0 0,-1-1 0,4-19 0,0-4 0,-3 20 0,-1 0 0,0 0 0,-1 0 0,-1-1 0,-1-22 0,0 36 0,0-1 0,-1 0 0,0 0 0,1 0 0,-1 1 0,0-1 0,0 0 0,0 1 0,0-1 0,-1 1 0,1-1 0,-1 1 0,0 0 0,1-1 0,-1 1 0,0 0 0,0 0 0,-1 0 0,1 1 0,0-1 0,-1 0 0,1 1 0,-1-1 0,1 1 0,-1 0 0,1 0 0,-1 0 0,0 0 0,0 1 0,1-1 0,-1 1 0,0 0 0,0-1 0,0 1 0,-4 1 0,3-1 0,-1 1 0,0 0 0,1 0 0,-1 0 0,0 1 0,1-1 0,0 1 0,-1 0 0,1 0 0,0 1 0,0-1 0,0 1 0,1 0 0,-1 0 0,1 0 0,-1 1 0,1-1 0,0 1 0,0 0 0,1-1 0,-1 1 0,-3 9 0,-6 10 0,2 0 0,-16 49 0,21-55 0,-43 150 0,35-121 0,2 1 0,2 0 0,2 0 0,2 0 0,3 1 0,1 0 0,7 61 0,-5-104 0,-1 0 0,1 0 0,0 0 0,1 0 0,-1 0 0,1-1 0,0 1 0,0 0 0,1-1 0,-1 0 0,1 0 0,0 0 0,0 0 0,0 0 0,1 0 0,-1-1 0,1 1 0,0-1 0,0 0 0,0-1 0,0 1 0,1 0 0,-1-1 0,1 0 0,8 2 0,-5-1 0,0-1 0,0 0 0,1-1 0,-1 0 0,0 0 0,1-1 0,-1 0 0,0-1 0,1 0 0,-1 0 0,0 0 0,0-1 0,0-1 0,0 1 0,8-4 0,-11 2 0,0 1 0,1-1 0,-1 0 0,-1 0 0,1-1 0,0 0 0,-1 1 0,0-1 0,0-1 0,-1 1 0,0 0 0,4-7 0,29-75 0,-32 77 0,7-17 0,-7 20 0,-1 0 0,0 0 0,-1 0 0,1-1 0,1-10 0,-4 16 0,0-1 0,0 1 0,0 0 0,0-1 0,-1 1 0,1 0 0,0 0 0,-1 0 0,0-1 0,1 1 0,-1 0 0,0 0 0,0 0 0,0 0 0,-1 0 0,1 0 0,0 1 0,-1-1 0,1 0 0,-1 1 0,0-1 0,1 1 0,-4-2 0,4 2 0,0 1 0,0-1 0,0 1 0,1-1 0,-1 0 0,0 1 0,0-1 0,0 0 0,0 0 0,1 1 0,-1-1 0,0 0 0,1 0 0,-1 0 0,0 0 0,1 0 0,-1 0 0,1 0 0,0 0 0,-1 0 0,1 0 0,0 0 0,0 0 0,0-1 0,-1 1 0,1 0 0,0 0 0,0 0 0,1 0 0,-1 0 0,0 0 0,1-2 0,1-1 0,1 1 0,0-1 0,0 1 0,0 0 0,0 0 0,0 0 0,7-3 0,-8 4 0,6-4 0,98-70 0,-106 76 0,0-1 0,1 1 0,-1-1 0,1 1 0,-1-1 0,1 1 0,-1-1 0,1 1 0,-1 0 0,1-1 0,0 1 0,-1 0 0,1-1 0,-1 1 0,1 0 0,0 0 0,-1 0 0,1 0 0,0 0 0,-1-1 0,1 1 0,0 0 0,-1 0 0,1 1 0,0-1 0,-1 0 0,1 0 0,0 0 0,-1 0 0,1 0 0,0 1 0,-1-1 0,1 0 0,-1 1 0,1-1 0,0 0 0,-1 1 0,1-1 0,-1 1 0,1-1 0,-1 1 0,0-1 0,1 1 0,-1-1 0,1 1 0,-1-1 0,0 1 0,1 0 0,-1-1 0,0 1 0,0 0 0,0-1 0,1 1 0,-1 0 0,0-1 0,0 1 0,0 0 0,0-1 0,0 1 0,0 0 0,0-1 0,0 1 0,-1 0 0,1-1 0,0 1 0,-1 1 0,-11 44 0,-3-14 0,1 0 0,2 1 0,2 0 0,0 1 0,3 0 0,-6 49 0,13-81 0,0 0 0,-1 0 0,1 0 0,0 0 0,0 0 0,1 0 0,-1 0 0,0 0 0,1 0 0,-1 0 0,1 0 0,0-1 0,-1 1 0,1 0 0,0 0 0,0 0 0,0-1 0,1 1 0,-1-1 0,0 1 0,0-1 0,1 1 0,-1-1 0,3 2 0,-1-2 0,0 1 0,1-1 0,-1 0 0,0 0 0,1-1 0,-1 1 0,0-1 0,1 0 0,-1 1 0,1-2 0,-1 1 0,0 0 0,5-1 0,11-4 0,1 0 0,-1-1 0,33-16 0,-45 19 0,-3 1 0,8-2 0,0-1 0,-1 0 0,1-1 0,-1 0 0,-1-1 0,1 0 0,-1-1 0,-1 0 0,12-13 0,-20 21 0,0-1 0,-1 1 0,1-1 0,-1 1 0,1-1 0,-1 0 0,0 1 0,1-1 0,-1 0 0,1 1 0,-1-1 0,0 0 0,0 1 0,1-1 0,-1 0 0,0 0 0,0 1 0,0-1 0,0 0 0,0 0 0,0 0 0,0 1 0,0-1 0,0 0 0,0 0 0,-1 1 0,1-1 0,0 0 0,0 0 0,-1 1 0,1-1 0,0 0 0,-1 1 0,1-1 0,-1 1 0,1-1 0,-1 0 0,1 1 0,-1-1 0,1 1 0,-1-1 0,0 1 0,1-1 0,-1 1 0,0 0 0,1-1 0,-1 1 0,0 0 0,1 0 0,-1-1 0,0 1 0,0 0 0,1 0 0,-1 0 0,0 0 0,0 0 0,1 0 0,-1 0 0,0 0 0,0 0 0,0 1 0,-1-2 0,-1 1 0,1 0 0,0 0 0,0 0 0,0 1 0,0-1 0,0 0 0,0 1 0,0-1 0,0 1 0,0 0 0,1 0 0,-1 0 0,0 0 0,0 0 0,1 0 0,-1 0 0,0 0 0,1 1 0,-1-1 0,1 1 0,0-1 0,-1 1 0,0 2 0,1-4 0,1 1 0,0 0 0,0-1 0,0 1 0,0-1 0,0 1 0,0 0 0,0-1 0,0 1 0,0-1 0,0 1 0,0-1 0,1 1 0,-1 0 0,0-1 0,0 1 0,0-1 0,1 1 0,-1-1 0,0 1 0,1-1 0,-1 1 0,0-1 0,1 1 0,-1-1 0,1 0 0,-1 1 0,1-1 0,-1 1 0,1-1 0,-1 0 0,1 0 0,-1 1 0,1-1 0,-1 0 0,1 0 0,0 0 0,-1 1 0,1-1 0,-1 0 0,1 0 0,0 0 0,-1 0 0,1 0 0,-1 0 0,1 0 0,-1 0 0,1-1 0,0 1 0,-1 0 0,1 0 0,-1 0 0,1-1 0,0 0 0,34-9 0,191-110 0,-123 83 0,0 0 0,-77 28 0,29-14 0,-53 22 0,0 0 0,-1 1 0,1-1 0,-1 0 0,1 0 0,-1 0 0,0-1 0,1 1 0,-1 0 0,0 0 0,0-1 0,0 1 0,0-1 0,0 1 0,0-1 0,0 1 0,-1-1 0,1 1 0,0-1 0,-1 0 0,0 1 0,1-1 0,-1 0 0,0 0 0,0 1 0,0-3 0,0 2 0,-1 1 0,1-1 0,-1 1 0,0-1 0,0 1 0,0 0 0,0-1 0,0 1 0,0 0 0,0 0 0,0 0 0,-1 0 0,1 0 0,0 0 0,-1 0 0,1 0 0,0 0 0,-1 1 0,1-1 0,-1 0 0,0 1 0,1-1 0,-1 1 0,1 0 0,-4-1 0,-45-3 0,44 4 0,-8 1 0,0-1 0,0 2 0,1 0 0,-1 1 0,0 0 0,1 1 0,0 1 0,0 0 0,0 1 0,0 0 0,1 1 0,0 0 0,1 1 0,-19 15 0,26-16 0,0-1 0,0 1 0,1-1 0,-1 1 0,2 0 0,-1 1 0,1-1 0,0 0 0,0 1 0,1-1 0,0 1 0,1-1 0,-1 9 0,1 19 0,7 49 0,-7-79 0,1-1 0,-1-1 0,1 1 0,-1 0 0,1-1 0,0 0 0,0 1 0,0-1 0,1 1 0,-1-1 0,1 0 0,0 0 0,0 0 0,0 0 0,0 0 0,1 0 0,-1-1 0,1 1 0,-1-1 0,1 1 0,0-1 0,0 0 0,0 0 0,0-1 0,1 1 0,-1-1 0,0 1 0,1-1 0,5 1 0,5 1 0,0-2 0,0 0 0,0 0 0,0-1 0,1-1 0,14-3 0,129-23 0,-93 15 0,-1-2 0,114-41 0,-175 54-91,1-1 0,-1 1 0,0-1 0,1 1 0,-1-1 0,0 0 0,0 0 0,0 0 0,0-1 0,0 1 0,-1-1 0,1 1 0,-1-1 0,3-3 0,2-8-6735</inkml:trace>
</inkml:ink>
</file>

<file path=ppt/ink/ink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3:00:13.936"/>
    </inkml:context>
    <inkml:brush xml:id="br0">
      <inkml:brushProperty name="width" value="0.035" units="cm"/>
      <inkml:brushProperty name="height" value="0.035" units="cm"/>
      <inkml:brushProperty name="color" value="#FF0066"/>
    </inkml:brush>
  </inkml:definitions>
  <inkml:trace contextRef="#ctx0" brushRef="#br0">0 31 24575,'55'-20'0,"-3"14"4,1 2 0,98 6 0,-46 0-1381,-83-2-5449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1:24:42.966"/>
    </inkml:context>
    <inkml:brush xml:id="br0">
      <inkml:brushProperty name="width" value="0.1" units="cm"/>
      <inkml:brushProperty name="height" value="0.1" units="cm"/>
      <inkml:brushProperty name="color" value="#AE198D"/>
      <inkml:brushProperty name="inkEffects" value="galaxy"/>
      <inkml:brushProperty name="anchorX" value="-3180.18872"/>
      <inkml:brushProperty name="anchorY" value="-3247.9519"/>
      <inkml:brushProperty name="scaleFactor" value="0.5"/>
    </inkml:brush>
  </inkml:definitions>
  <inkml:trace contextRef="#ctx0" brushRef="#br0">102 1 24575,'0'0'0,"-5"4"0,0 7 0,-1 4 0,2 5 0,1 2 0,1 3 0,-4-4 0,0 0 0,1 0 0,1 0 0,-4-3 0,1 0 0,1 2 0,2 0 0,1 2 0,-4-3 0,1 0 0,1 1 0,1 1 0,1-9 0,2-9 0,0-9 0,1-9 0,0-5 0,0-4 0,5 3 0,0 0 0,1-1 0,-2 4 0</inkml:trace>
</inkml:ink>
</file>

<file path=ppt/ink/ink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3:18:03.603"/>
    </inkml:context>
    <inkml:brush xml:id="br0">
      <inkml:brushProperty name="width" value="0.035" units="cm"/>
      <inkml:brushProperty name="height" value="0.035" units="cm"/>
      <inkml:brushProperty name="color" value="#FF0066"/>
    </inkml:brush>
  </inkml:definitions>
  <inkml:trace contextRef="#ctx0" brushRef="#br0">1 482 24575,'11'-2'0,"-1"0"0,1-1 0,-1 0 0,0-1 0,0 0 0,0 0 0,0-1 0,11-7 0,0 1 0,2-3 0,-1 0 0,25-22 0,-12 9 0,-21 17 0,-1-2 0,0 0 0,0 0 0,-1-1 0,-1 0 0,0-1 0,-1-1 0,-1 0 0,0 0 0,-1-1 0,0 0 0,-1 0 0,-1 0 0,-1-1 0,-1 0 0,0 0 0,-1-1 0,0 1 0,-2-1 0,0-24 0,-4 73 0,-2-1 0,0 0 0,-2-1 0,-2 1 0,-20 49 0,18-48 0,2 0 0,2 0 0,1 1 0,1 0 0,1 0 0,2 0 0,3 36 0,-6 52 0,-7-48 0,7-53 0,2 0 0,-3 27 0,8 137 0,2-203-1365,2-1-5461</inkml:trace>
</inkml:ink>
</file>

<file path=ppt/ink/ink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3:18:04.489"/>
    </inkml:context>
    <inkml:brush xml:id="br0">
      <inkml:brushProperty name="width" value="0.035" units="cm"/>
      <inkml:brushProperty name="height" value="0.035" units="cm"/>
      <inkml:brushProperty name="color" value="#FF0066"/>
    </inkml:brush>
  </inkml:definitions>
  <inkml:trace contextRef="#ctx0" brushRef="#br0">29 136 24575,'0'519'0,"0"-515"0,0-1 0,0 0 0,0 0 0,0 1 0,0-1 0,1 0 0,0 0 0,-1 0 0,1 0 0,0 0 0,1 0 0,-1 0 0,0 0 0,1 0 0,0 0 0,-1-1 0,1 1 0,0-1 0,0 1 0,1-1 0,2 3 0,0-3 0,0 1 0,0-1 0,1 0 0,-1 0 0,1-1 0,-1 0 0,1 0 0,-1 0 0,1-1 0,-1 1 0,10-2 0,-8 1 0,0-1 0,0 0 0,0 0 0,-1-1 0,1 0 0,0 0 0,-1 0 0,1-1 0,-1 0 0,0 0 0,0-1 0,0 1 0,0-1 0,-1-1 0,1 1 0,-1-1 0,0 0 0,-1 0 0,1-1 0,-1 1 0,0-1 0,0 0 0,-1 0 0,0 0 0,4-9 0,5-16 0,-1-1 0,-1 0 0,10-66 0,-17 79 0,3-23 0,-1 0 0,-3 0 0,-2 0 0,-5-49 0,4 82 0,-1 1 0,0 0 0,0-1 0,-1 1 0,0 0 0,-1 0 0,0 1 0,0-1 0,0 1 0,-1 0 0,0 0 0,-1 0 0,1 1 0,-13-11 0,14 13 0,0 0 0,-1 1 0,0 0 0,1 0 0,-1 0 0,0 0 0,0 1 0,-1 0 0,1 0 0,0 0 0,-1 0 0,1 1 0,-1 0 0,0 0 0,1 1 0,-1 0 0,0 0 0,1 0 0,-1 0 0,0 1 0,1 0 0,-1 0 0,-6 3 0,7-1 0,-1 0 0,1 0 0,0 0 0,0 1 0,0 0 0,0 0 0,0 0 0,1 0 0,0 1 0,0 0 0,0 0 0,1 0 0,-1 0 0,1 0 0,-2 7 0,-6 12 0,2 1 0,-8 33 0,5-18 0,6-15-38,2 0-1,0 0 1,2 1 0,0-1-1,4 45 1,-1-22-1097,0-25-5691</inkml:trace>
</inkml:ink>
</file>

<file path=ppt/ink/ink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3:18:05.322"/>
    </inkml:context>
    <inkml:brush xml:id="br0">
      <inkml:brushProperty name="width" value="0.035" units="cm"/>
      <inkml:brushProperty name="height" value="0.035" units="cm"/>
      <inkml:brushProperty name="color" value="#FF0066"/>
    </inkml:brush>
  </inkml:definitions>
  <inkml:trace contextRef="#ctx0" brushRef="#br0">162 229 24575,'-1'3'0,"0"1"0,0-1 0,0 0 0,-1 0 0,1 1 0,-1-1 0,0 0 0,0-1 0,-3 5 0,-7 12 0,-3 19 0,1 0 0,3 1 0,-10 53 0,-10 36 0,19-90 0,-12 44 0,23-75 0,0-1 0,0 0 0,1 1 0,0-1 0,0 0 0,1 1 0,-1-1 0,1 0 0,1 1 0,3 11 0,-4-15 0,1-1 0,-1 1 0,1-1 0,0 0 0,0 1 0,-1-1 0,2 0 0,-1 0 0,0 0 0,0-1 0,0 1 0,1 0 0,-1-1 0,1 1 0,0-1 0,-1 0 0,1 0 0,0 0 0,-1 0 0,1-1 0,0 1 0,0-1 0,0 1 0,0-1 0,0 0 0,0 0 0,4-1 0,-1 0 0,1 1 0,-1-1 0,0-1 0,0 1 0,0-1 0,0 0 0,-1-1 0,1 1 0,0-1 0,-1 0 0,10-7 0,3-6 0,122-117 0,-124 115 0,-2 0 0,0-2 0,0 1 0,-2-2 0,-1 0 0,11-27 0,-12 25 0,-1-1 0,-1-1 0,-1 1 0,-1-1 0,-1 0 0,-2-1 0,2-36 0,-4-2 0,0 36 0,0 0 0,-2 0 0,-8-53 0,8 79 0,1 0 0,0-1 0,-1 1 0,0 0 0,1-1 0,-1 1 0,0 0 0,0 0 0,-1 0 0,1-1 0,0 1 0,-1 1 0,1-1 0,-1 0 0,1 0 0,-1 0 0,0 1 0,0-1 0,0 1 0,0 0 0,0-1 0,0 1 0,0 0 0,0 0 0,-1 0 0,1 1 0,0-1 0,-3 0 0,1 1 0,1 0 0,0 1 0,-1-1 0,1 1 0,0 0 0,-1 0 0,1 0 0,0 0 0,0 1 0,0-1 0,0 1 0,0 0 0,0-1 0,0 2 0,1-1 0,-1 0 0,1 0 0,-1 1 0,-1 3 0,-27 35 0,2 2 0,1 0 0,3 2 0,-36 89 0,26-22-1365,28-95-5461</inkml:trace>
</inkml:ink>
</file>

<file path=ppt/ink/ink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3:18:06.093"/>
    </inkml:context>
    <inkml:brush xml:id="br0">
      <inkml:brushProperty name="width" value="0.035" units="cm"/>
      <inkml:brushProperty name="height" value="0.035" units="cm"/>
      <inkml:brushProperty name="color" value="#FF0066"/>
    </inkml:brush>
  </inkml:definitions>
  <inkml:trace contextRef="#ctx0" brushRef="#br0">754 0 24575,'-1'0'0,"0"1"0,1-1 0,-1 0 0,0 1 0,0-1 0,0 1 0,0-1 0,0 1 0,1-1 0,-1 1 0,0 0 0,0-1 0,1 1 0,-1 0 0,0 0 0,1-1 0,-1 1 0,1 0 0,-1 0 0,1 0 0,0 0 0,-1 0 0,1 0 0,0 0 0,-1 1 0,-7 32 0,4-17 0,-92 255 0,85-241 0,-2-1 0,-16 29 0,-6 13 0,10-11 0,-64 129 0,32-83 0,-50 79 0,13-63 0,57-77 0,-54 86 0,90-130 0,1-1 0,-1 1 0,1-1 0,-1 0 0,0 1 0,0-1 0,1 0 0,-1 0 0,0 1 0,0-1 0,0 0 0,0 0 0,0 0 0,-1 0 0,1 0 0,0-1 0,0 1 0,-1 0 0,1 0 0,0-1 0,-3 1 0,3-1 0,0-1 0,0 1 0,0-1 0,1 0 0,-1 0 0,0 1 0,0-1 0,1 0 0,-1 0 0,1 0 0,-1 0 0,1 0 0,-1 0 0,1 0 0,-1 0 0,1 0 0,0 0 0,0 0 0,-1 0 0,1 0 0,0-2 0,-4-74 0,4 74 0,0-12-227,0 1-1,1 0 1,1 0-1,0 0 1,5-15-1,-1 12-6598</inkml:trace>
</inkml:ink>
</file>

<file path=ppt/ink/ink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3:18:06.895"/>
    </inkml:context>
    <inkml:brush xml:id="br0">
      <inkml:brushProperty name="width" value="0.035" units="cm"/>
      <inkml:brushProperty name="height" value="0.035" units="cm"/>
      <inkml:brushProperty name="color" value="#FF0066"/>
    </inkml:brush>
  </inkml:definitions>
  <inkml:trace contextRef="#ctx0" brushRef="#br0">105 41 24575,'-1'6'0,"0"-1"0,-1 1 0,1 0 0,-1 0 0,0 0 0,-1-1 0,-5 11 0,-2 5 0,-11 16 0,20-35 0,0 0 0,0 0 0,-1 0 0,1 0 0,-1-1 0,1 1 0,-1-1 0,0 1 0,1-1 0,-1 0 0,0 1 0,0-1 0,0 0 0,0 0 0,0 0 0,-3 0 0,4-1 0,-1-1 0,1 1 0,0-1 0,0 1 0,-1-1 0,1 0 0,0 1 0,0-1 0,0 0 0,0 0 0,0 0 0,0 0 0,1 0 0,-1 0 0,0 0 0,0 0 0,1-1 0,-1 1 0,0 0 0,1 0 0,-1-1 0,1 1 0,0 0 0,-1 0 0,1-1 0,0 1 0,0-1 0,0 1 0,0 0 0,0-3 0,-1-43 0,2 38-170,0 0-1,1 1 0,0-1 1,0 0-1,1 0 0,0 1 1,8-15-1,-1 8-6655</inkml:trace>
</inkml:ink>
</file>

<file path=ppt/ink/ink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3:18:07.696"/>
    </inkml:context>
    <inkml:brush xml:id="br0">
      <inkml:brushProperty name="width" value="0.035" units="cm"/>
      <inkml:brushProperty name="height" value="0.035" units="cm"/>
      <inkml:brushProperty name="color" value="#FF0066"/>
    </inkml:brush>
  </inkml:definitions>
  <inkml:trace contextRef="#ctx0" brushRef="#br0">76 1 24575,'2'48'0,"-1"-30"0,0-1 0,-1 1 0,-1-1 0,-1 1 0,-4 20 0,6-37 0,0-1 0,0 1 0,0 0 0,0-1 0,0 1 0,0-1 0,0 1 0,-1-1 0,1 1 0,0-1 0,0 1 0,0-1 0,-1 1 0,1-1 0,0 1 0,-1-1 0,1 1 0,-1-1 0,1 1 0,0-1 0,-1 0 0,1 1 0,-1-1 0,1 0 0,-1 1 0,1-1 0,-1 0 0,-6-12 0,1-26 0,5 29 0,1 0 0,0 1 0,1-1 0,0 0 0,0 0 0,1 0 0,0 0 0,0 1 0,1-1 0,0 1 0,1-1 0,7-12 0,-11 21 0,0 1 0,0-1 0,0 1 0,0-1 0,0 0 0,0 1 0,0-1 0,0 0 0,1 1 0,-1-1 0,0 0 0,0 1 0,0-1 0,0 0 0,0 1 0,1-1 0,-1 0 0,0 1 0,0-1 0,0 0 0,1 1 0,-1-1 0,0 0 0,1 0 0,-1 0 0,0 1 0,1-1 0,-1 0 0,0 0 0,1 0 0,-1 0 0,0 1 0,1-1 0,-1 0 0,0 0 0,1 0 0,-1 0 0,0 0 0,1 0 0,-1 0 0,1 0 0,-1 0 0,0 0 0,1 0 0,-1 0 0,0 0 0,1-1 0,-1 1 0,0 0 0,1 0 0,-1 0 0,0 0 0,1-1 0,-1 1 0,0 0 0,0 0 0,1-1 0,-1 1 0,0 0 0,0 0 0,1-1 0,-1 1 0,0 0 0,0-1 0,0 1 0,1 0 0,-1-1 0,0 0 0,1 30 0,-4-22 0,0 0 0,0 0 0,-1-1 0,0 1 0,0-1 0,-1 0 0,-8 10 0,12-15 0,-1 1 0,1-1 0,-1 1 0,1-1 0,-1 0 0,0 0 0,0 0 0,0 1 0,1-2 0,-1 1 0,0 0 0,0 0 0,-4 0 0,5-1 0,0 0 0,-1 0 0,1 0 0,0-1 0,0 1 0,0 0 0,0-1 0,0 1 0,0-1 0,0 1 0,0-1 0,0 1 0,0-1 0,0 0 0,0 1 0,0-1 0,1 0 0,-1 0 0,0 0 0,0 0 0,1 0 0,-1 0 0,1 0 0,-1 0 0,1 0 0,-1 0 0,0-2 0,0 0-62,0-1 0,0 0 0,1 0 0,-1 0 0,1 0 0,-1 0 0,1 0 0,1 0 0,-1 0 0,0 0 0,1 0 0,0 0-1,0 1 1,0-1 0,1 0 0,-1 0 0,1 1 0,0-1 0,0 1 0,0-1 0,3-2 0,5-7-6764</inkml:trace>
</inkml:ink>
</file>

<file path=ppt/ink/ink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3:18:09.154"/>
    </inkml:context>
    <inkml:brush xml:id="br0">
      <inkml:brushProperty name="width" value="0.035" units="cm"/>
      <inkml:brushProperty name="height" value="0.035" units="cm"/>
      <inkml:brushProperty name="color" value="#FF0066"/>
    </inkml:brush>
  </inkml:definitions>
  <inkml:trace contextRef="#ctx0" brushRef="#br0">0 33 24575,'20'0'0,"16"1"0,1-2 0,0-2 0,52-9 0,-44 4 0,1 3 0,0 2 0,1 2 0,45 5 0,12-2 0,542 14-673,423 97-2384,-599-76 2503,-112-12 186,875 18 3137,-1202-44-2500,-1 0 0,1-2 0,0-2 0,-1 0 0,0-2 0,38-15 0,-64 21-258,0-1 0,0 1 0,0-1 0,-1 0 0,1-1 0,-1 1-1,1-1 1,-1 1 0,0-1 0,5-5 0,-7 6-57,-1 1-1,1 0 1,0-1-1,-1 1 1,1-1 0,-1 1-1,1-1 1,-1 1-1,0-1 1,0 1 0,0-1-1,0 1 1,0-1-1,0 1 1,0-1-1,0 1 1,-1-1 0,1 1-1,0-1 1,-1 1-1,1-1 1,-1 1 0,0 0-1,0-1 1,1 1-1,-1 0 1,0 0 0,0-1-1,0 1 1,0 0-1,-2-1 1,-11-13-6780</inkml:trace>
</inkml:ink>
</file>

<file path=ppt/ink/ink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3:28:29.388"/>
    </inkml:context>
    <inkml:brush xml:id="br0">
      <inkml:brushProperty name="width" value="0.035" units="cm"/>
      <inkml:brushProperty name="height" value="0.035" units="cm"/>
      <inkml:brushProperty name="color" value="#FF0066"/>
    </inkml:brush>
  </inkml:definitions>
  <inkml:trace contextRef="#ctx0" brushRef="#br0">0 116 24490,'2153'0'0,"-2384"-115"0,462 230 0,-462 0 0</inkml:trace>
</inkml:ink>
</file>

<file path=ppt/ink/ink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3:31:14.079"/>
    </inkml:context>
    <inkml:brush xml:id="br0">
      <inkml:brushProperty name="width" value="0.035" units="cm"/>
      <inkml:brushProperty name="height" value="0.035" units="cm"/>
      <inkml:brushProperty name="color" value="#FF0066"/>
    </inkml:brush>
  </inkml:definitions>
  <inkml:trace contextRef="#ctx0" brushRef="#br0">0 361 24575,'1'-1'0,"0"-1"0,-1 0 0,1 1 0,0-1 0,0 1 0,0-1 0,1 1 0,-1-1 0,0 1 0,0 0 0,1-1 0,-1 1 0,1 0 0,-1 0 0,1 0 0,0 0 0,2 0 0,30-16 0,-7 11 0,-1 2 0,1 0 0,0 2 0,0 0 0,0 2 0,36 4 0,19 0 0,1058-5 0,-1095 7 0,-45-6 0,1 0 0,-1 0 0,1 0 0,-1 0 0,1 1 0,-1-1 0,1 0 0,-1 0 0,1 1 0,-1-1 0,0 0 0,1 1 0,-1-1 0,0 1 0,1-1 0,-1 0 0,0 1 0,1-1 0,-1 1 0,0-1 0,0 1 0,0-1 0,1 1 0,-1-1 0,0 1 0,0-1 0,0 1 0,0 0 0,-1 1 0,1-1 0,-1 0 0,1 0 0,-1 1 0,1-1 0,-1 0 0,0 0 0,0 0 0,0 0 0,0 0 0,0 0 0,0 0 0,0 0 0,-2 1 0,-23 17 0,-1-1 0,0-2 0,-1-1 0,-36 14 0,-40 21 0,29-18 0,48-21 0,46-20 0,0-1 0,0 0 0,-1-2 0,0 0 0,-1-1 0,0 0 0,-1-1 0,-1-1 0,26-33 0,-35 39 0,1 1 0,0 0 0,0 0 0,11-8 0,-12 10 0,0 1 0,0-1 0,0-1 0,0 1 0,-1-1 0,0 0 0,6-11 0,-11 17 0,0-1 0,0 1 0,1 0 0,-1-1 0,0 1 0,0 0 0,0-1 0,0 1 0,0 0 0,-1-1 0,1 1 0,0 0 0,-1-1 0,1 1 0,-1 0 0,1 0 0,-1-1 0,1 1 0,-1 0 0,0 0 0,0 0 0,0 0 0,0 0 0,1 0 0,-1 0 0,0 0 0,-1 0 0,1 1 0,0-1 0,0 0 0,0 0 0,0 1 0,-1-1 0,1 1 0,0-1 0,-2 1 0,-55-18 0,51 16 0,-115-33 0,-41-10 0,-19-3 0,121 29 0,20 8 0,21 6 0,0-1 0,1 0 0,0-1 0,-28-15 0,60 18 0,11 6 0,24 11 0,-13-4 0,67 26 0,-72-24 0,1-1 0,0-1 0,50 6 0,-3 0 0,-11-6-1365,-45-8-5461</inkml:trace>
</inkml:ink>
</file>

<file path=ppt/ink/ink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3:32:40.829"/>
    </inkml:context>
    <inkml:brush xml:id="br0">
      <inkml:brushProperty name="width" value="0.035" units="cm"/>
      <inkml:brushProperty name="height" value="0.035" units="cm"/>
      <inkml:brushProperty name="color" value="#FF0066"/>
    </inkml:brush>
  </inkml:definitions>
  <inkml:trace contextRef="#ctx0" brushRef="#br0">0 614 24575,'0'-1'0,"1"0"0,-1 0 0,0-1 0,1 1 0,-1 1 0,1-1 0,-1 0 0,1 0 0,0 0 0,-1 0 0,1 0 0,0 0 0,0 1 0,-1-1 0,1 0 0,0 1 0,0-1 0,0 0 0,0 1 0,0-1 0,0 1 0,0 0 0,0-1 0,0 1 0,0 0 0,0 0 0,2-1 0,37-5 0,-28 5 0,126-25 0,2 5 0,-67 8 0,136-5 0,-132 14 0,105-19 0,-103 11 0,92-2 0,-159 14 0,72-1 0,88-12 0,-97 1 0,-12 2 0,126-5 0,-135 17 0,51-1 0,-95-1 0,0-1 0,1 0 0,-1-1 0,0-1 0,-1 1 0,1-1 0,15-8 0,-52 29 0,1 1 0,-30 28 0,-2 1 0,36-32 0,-1 0 0,-47 23 0,70-39 0,0 1 0,-1-1 0,1 0 0,0 0 0,0 1 0,-1-1 0,1 0 0,0 0 0,0 0 0,-1 1 0,1-1 0,0 0 0,-1 0 0,1 0 0,0 0 0,-1 0 0,1 0 0,0 0 0,-1 0 0,1 0 0,0 0 0,-1 0 0,1 0 0,0 0 0,-1 0 0,1 0 0,0 0 0,-1 0 0,1 0 0,0 0 0,-1 0 0,1-1 0,0 1 0,-1 0 0,1 0 0,0 0 0,-1 0 0,1-1 0,0 1 0,0 0 0,-1 0 0,1-1 0,0 1 0,0 0 0,0-1 0,0 1 0,-1-1 0,6-21 0,19-23 0,-22 42 0,58-99 0,-56 92 0,1 0 0,-1-1 0,0 1 0,-1-1 0,-1 1 0,0-1 0,0 0 0,0-17 0,-2 24 0,-1 1 0,0-1 0,0 1 0,0-1 0,0 1 0,-1-1 0,1 1 0,-1 0 0,0 0 0,0 0 0,0 0 0,0 0 0,0 0 0,-1 0 0,1 1 0,-1-1 0,0 1 0,0 0 0,0 0 0,0 0 0,-7-3 0,-9-4 0,0 0 0,-35-10 0,24 9 0,-51-16 0,47 15 0,-59-25 0,-91-35 0,83 35 0,101 36 0,-2-1 0,0 0 0,-1 0 0,1 0 0,0 0 0,-1 0 0,1 1 0,-1-1 0,1 1 0,0 0 0,-1-1 0,1 1 0,-1 0 0,1 1 0,-1-1 0,1 0 0,-4 2 0,49 20 0,229 83 0,-17-27 0,-89-29 0,-159-46-151,-1-1-1,1 0 0,-1 0 0,1-1 1,0 1-1,0-1 0,-1-1 1,13 1-1,-2-5-6674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1:24:43.616"/>
    </inkml:context>
    <inkml:brush xml:id="br0">
      <inkml:brushProperty name="width" value="0.1" units="cm"/>
      <inkml:brushProperty name="height" value="0.1" units="cm"/>
      <inkml:brushProperty name="color" value="#AE198D"/>
      <inkml:brushProperty name="inkEffects" value="galaxy"/>
      <inkml:brushProperty name="anchorX" value="-1829.55896"/>
      <inkml:brushProperty name="anchorY" value="-2204.26953"/>
      <inkml:brushProperty name="scaleFactor" value="0.5"/>
    </inkml:brush>
  </inkml:definitions>
  <inkml:trace contextRef="#ctx0" brushRef="#br0">1 1 24575,'0'0'0,"4"0"0,7 0 0,-1 5 0,5 0 0,-3 5 0,-2 5 0,2-2 0,-2 4 0,3-4 0,-3 3 0,-1 1 0,1 3 0,-1 2 0,3-4 0,-2 2 0,-1 0 0,-4 1 0,4-4 0,3 2 0,-1 0 0,4-3 0,-3 1 0,-2 1 0,2-3 0,-3 2 0,3-4 0,-2 2 0,4-3 0,1 2 0,-1 2 0,3-2 0,1 2 0,2-3 0,3-3 0,-5-8 0,-3-9 0,-5-6 0,-9-1 0,-4 1 0</inkml:trace>
</inkml:ink>
</file>

<file path=ppt/ink/ink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3:34:42.004"/>
    </inkml:context>
    <inkml:brush xml:id="br0">
      <inkml:brushProperty name="width" value="0.035" units="cm"/>
      <inkml:brushProperty name="height" value="0.035" units="cm"/>
      <inkml:brushProperty name="color" value="#FF0066"/>
    </inkml:brush>
  </inkml:definitions>
  <inkml:trace contextRef="#ctx0" brushRef="#br0">0 362 24575,'128'-26'0,"335"23"0,-238 6 0,-53-1 0,185-5 0,-266-9 0,-57 6 0,53-2 0,-41 6 0,47-9 0,-49 5 0,58-1 0,-21 6 0,96 4 0,-175-3 0,1 0 0,-1 0 0,0 0 0,1 1 0,-1-1 0,0 1 0,0 0 0,1 0 0,-1-1 0,0 1 0,0 1 0,0-1 0,0 0 0,0 0 0,0 1 0,0-1 0,2 4 0,-3-3 0,0-1 0,0 1 0,-1-1 0,1 1 0,0 0 0,-1-1 0,0 1 0,1 0 0,-1 0 0,0-1 0,0 1 0,0 0 0,0 0 0,0-1 0,0 1 0,0 0 0,-1-1 0,0 4 0,-1 0 0,0 0 0,-1 1 0,1-1 0,-1 0 0,0-1 0,0 1 0,-1 0 0,0-1 0,1 0 0,-2 0 0,1 0 0,0 0 0,-6 3 0,-31 19 0,19-11 0,0-1 0,-1-1 0,-1-1 0,0-1 0,-26 8 0,7-7 0,0 0 0,-67 27 0,94-33 0,-1-1 0,0 0 0,-1-1 0,-27 2 0,24-3 0,0 0 0,-34 11 0,55-14 0,-33 8 0,24-12 0,14-12 0,5 1 0,1 1 0,0 1 0,1 0 0,0 1 0,1 0 0,0 1 0,21-14 0,112-57 0,-63 38 0,-1 6 0,-65 32 0,-1 0 0,-1-1 0,1-1 0,-1 0 0,0-1 0,-1-1 0,0 0 0,20-20 0,-33 29 0,0 0 0,0-1 0,0 1 0,0 0 0,0 0 0,-1-1 0,1 1 0,0 0 0,-1-1 0,1 1 0,-1 0 0,1-1 0,-1 1 0,0-1 0,1 1 0,-1-1 0,0 1 0,0-1 0,0 1 0,0-1 0,0 1 0,0-1 0,-1 1 0,1-1 0,-1 1 0,0-2 0,0 0 0,-1 0 0,0 0 0,0 1 0,-1-1 0,1 1 0,0 0 0,-1 0 0,1 0 0,-1 0 0,0 0 0,-5-2 0,-8-4 0,-1 1 0,0 1 0,-24-6 0,-211-47 0,72 7 0,57 26 0,148 33 0,-1 1 0,-1 1 0,1 0 0,22 15 0,-28-16 0,1 0 0,0-1 0,0 0 0,0-2 0,26 4 0,-22-4 0,1 1 0,-1 0 0,23 11 0,-12-5-195,1-2 0,0-1 0,0-2 0,1-1 0,-1-2 0,46 0 0,-64-4-6631</inkml:trace>
</inkml:ink>
</file>

<file path=ppt/ink/ink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3:51:27.683"/>
    </inkml:context>
    <inkml:brush xml:id="br0">
      <inkml:brushProperty name="width" value="0.035" units="cm"/>
      <inkml:brushProperty name="height" value="0.035" units="cm"/>
      <inkml:brushProperty name="color" value="#FF0066"/>
    </inkml:brush>
  </inkml:definitions>
  <inkml:trace contextRef="#ctx0" brushRef="#br0">0 406 24575,'1238'0'0,"-883"-30"0,-144 6 0,17-13 0,-166 24 0,0 2 0,116-5 0,-92 16 0,87 2 0,-171-2 0,1 1 0,-1-1 0,0 0 0,1 1 0,-1-1 0,0 1 0,1 0 0,-1 0 0,0-1 0,0 2 0,0-1 0,1 0 0,-1 0 0,0 1 0,3 2 0,-5-3 0,1 0 0,0 1 0,0-1 0,0 0 0,-1 1 0,1-1 0,-1 1 0,1-1 0,-1 1 0,0-1 0,1 1 0,-1-1 0,0 1 0,0-1 0,0 1 0,0-1 0,0 1 0,-1 2 0,-1 1 0,1 0 0,-1 0 0,-1 0 0,1 0 0,-1 0 0,0 0 0,0-1 0,0 1 0,0-1 0,-1 0 0,0 0 0,-4 4 0,-15 8 0,0 0 0,-1-2 0,-1 0 0,-1-2 0,-43 15 0,-33 16 0,-29 13 0,38-18 0,60-27 0,31-11 0,1 1 0,-1-1 0,1 0 0,-1 1 0,1-1 0,-1 0 0,1 0 0,-1 0 0,1 0 0,-1 0 0,1-1 0,-1 1 0,1 0 0,-1-1 0,1 1 0,-1-1 0,1 1 0,0-1 0,-3-1 0,5-1 0,0 1 0,0 0 0,0-1 0,0 1 0,1 0 0,-1 0 0,1 0 0,0 0 0,-1 0 0,1 0 0,0 0 0,0 1 0,0-1 0,0 1 0,3-2 0,-3 1 0,128-94 0,-116 86 0,95-51 0,-89 52 0,0-1 0,0-1 0,-1 0 0,-1-1 0,0-1 0,0-1 0,-2-1 0,25-27 0,-39 41 0,-1 0 0,0-1 0,0 1 0,0 0 0,0-1 0,-1 1 0,1-1 0,0 1 0,0-1 0,-1 1 0,1-1 0,-1 0 0,1 1 0,-1-1 0,0 0 0,0 1 0,0-1 0,0 0 0,0 1 0,0-1 0,0 0 0,0 1 0,-1-1 0,1 0 0,-1 1 0,1-1 0,-1 0 0,0 1 0,1-1 0,-1 1 0,0 0 0,0-1 0,0 1 0,0 0 0,0-1 0,-1 1 0,1 0 0,0 0 0,-1 0 0,1 0 0,0 0 0,-1 0 0,1 0 0,-1 1 0,1-1 0,-1 0 0,0 1 0,1-1 0,-3 1 0,-12-6 0,-1 2 0,0 0 0,-33-3 0,36 5 0,-54-9 0,0-4 0,1-2 0,-115-47 0,133 48 0,0 2 0,-58-9 0,-60-18 0,431 115 0,-218-64 0,78 6 0,-29-4 0,-38-7-168,101-1 0,-114-5-861,-21 1-5797</inkml:trace>
</inkml:ink>
</file>

<file path=ppt/ink/ink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3:52:48.610"/>
    </inkml:context>
    <inkml:brush xml:id="br0">
      <inkml:brushProperty name="width" value="0.035" units="cm"/>
      <inkml:brushProperty name="height" value="0.035" units="cm"/>
      <inkml:brushProperty name="color" value="#FF0066"/>
    </inkml:brush>
  </inkml:definitions>
  <inkml:trace contextRef="#ctx0" brushRef="#br0">1 695 24575,'1301'0'0,"-1239"-4"0,-1-3 0,-1-3 0,1-2 0,78-27 0,98-19 0,-206 50 0,0 0 0,41-18 0,24-7 0,85-24 0,-105 31 0,109-23 0,-89 28 0,-56 11 0,0 2 0,0 2 0,55-2 0,-64 6 0,55-9 0,-54 5 0,52-2 0,-62 7 0,-1-1 0,28-7 0,41-4 0,23 8 0,-113 5 0,0 0 0,1 0 0,-1 0 0,0 0 0,0 0 0,1 0 0,-1 0 0,0 0 0,0 0 0,1 0 0,-1 0 0,0 0 0,0 0 0,0 0 0,1 0 0,-1 0 0,0 1 0,0-1 0,0 0 0,1 0 0,-1 0 0,0 0 0,0 0 0,0 1 0,0-1 0,0 0 0,1 0 0,-1 0 0,0 1 0,0-1 0,0 0 0,0 0 0,0 0 0,0 1 0,0-1 0,0 0 0,0 0 0,0 0 0,0 1 0,0-1 0,0 0 0,0 1 0,-4 13 0,-13 11 0,-14 13 0,20-26 0,1 0 0,0 0 0,1 1 0,-10 18 0,-27 48 0,30-55 0,2 1 0,-14 30 0,-28 51 0,47-88 0,9-17 0,0-1 0,0 1 0,0-1 0,0 1 0,-1-1 0,1 0 0,0 1 0,0-1 0,0 1 0,-1-1 0,1 0 0,0 1 0,0-1 0,-1 0 0,1 1 0,0-1 0,-1 0 0,1 1 0,-1-1 0,1 0 0,0 0 0,-1 0 0,1 1 0,-1-1 0,1 0 0,0 0 0,-1 0 0,1 0 0,-1 0 0,1 0 0,-1 0 0,1 0 0,0 0 0,-1 0 0,1 0 0,-1 0 0,0 0 0,2-4 0,1 1 0,0-1 0,0 0 0,0 1 0,0 0 0,0-1 0,6-4 0,-3 1 0,26-38 0,65-101 0,-92 138 0,0 0 0,-1-1 0,0 0 0,0 0 0,-1 0 0,0 0 0,-1 0 0,1-12 0,-3-79 0,-2 48 0,3 48 0,0 0 0,0 1 0,0-1 0,-1 0 0,1 1 0,-1-1 0,0 0 0,0 1 0,0-1 0,-1 1 0,1 0 0,-1-1 0,0 1 0,0 0 0,0 0 0,0 0 0,-1 0 0,1 1 0,-6-5 0,1 2 0,-1 0 0,0 1 0,0 1 0,0-1 0,0 1 0,0 1 0,-12-3 0,4 0 0,0-1 0,1 0 0,-21-12 0,20 9 0,1 2 0,-2 0 0,-16-5 0,-138-24 0,50 12 0,178 27 0,70-4 0,-33-1 0,24 4 0,127-5 0,-168-12-1365,-55 10-5461</inkml:trace>
</inkml:ink>
</file>

<file path=ppt/ink/ink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3:53:02.342"/>
    </inkml:context>
    <inkml:brush xml:id="br0">
      <inkml:brushProperty name="width" value="0.035" units="cm"/>
      <inkml:brushProperty name="height" value="0.035" units="cm"/>
      <inkml:brushProperty name="color" value="#FF0066"/>
    </inkml:brush>
  </inkml:definitions>
  <inkml:trace contextRef="#ctx0" brushRef="#br0">0 0 24575,'0'0'-8191</inkml:trace>
</inkml:ink>
</file>

<file path=ppt/ink/ink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16T03:54:39.274"/>
    </inkml:context>
    <inkml:brush xml:id="br0">
      <inkml:brushProperty name="width" value="0.035" units="cm"/>
      <inkml:brushProperty name="height" value="0.035" units="cm"/>
      <inkml:brushProperty name="color" value="#FF0066"/>
    </inkml:brush>
  </inkml:definitions>
  <inkml:trace contextRef="#ctx0" brushRef="#br0">0 805 24575,'193'2'0,"209"-5"0,-293-9 0,40-1 0,297-26 0,-416 36 0,181-21 0,172-23 0,-246 30 0,61-11 0,347-85 0,51-37 0,-296 69 0,98-9 0,-349 85 0,0 2 0,1 2 0,60 6 0,-108-5 0,0 0 0,-1 0 0,1 0 0,0 0 0,0 0 0,0 1 0,-1-1 0,1 1 0,0-1 0,-1 1 0,1-1 0,0 1 0,-1 0 0,1 0 0,-1 0 0,1 0 0,-1 0 0,1 0 0,-1 0 0,0 0 0,1 1 0,-1-1 0,0 1 0,0-1 0,1 3 0,-1-1 0,-1-1 0,0 0 0,0 1 0,-1-1 0,1 0 0,0 1 0,-1-1 0,1 0 0,-1 0 0,0 0 0,0 1 0,0-1 0,0 0 0,0 0 0,0 0 0,-3 3 0,-7 8 0,0 0 0,0-1 0,-1 0 0,-16 12 0,-39 27 0,19-16 0,1 2 0,2 2 0,-68 78 0,49-50 0,43-48 0,-29 38 0,12-2 0,26-35 0,-1-1 0,0-1 0,-24 25 0,9-17 0,-40 52 0,68-77 0,-1 0 0,1 0 0,-1 0 0,1 0 0,-1 0 0,0 0 0,0 0 0,1-1 0,-1 1 0,0 0 0,0 0 0,0 0 0,0-1 0,0 1 0,0-1 0,0 1 0,0-1 0,0 1 0,0-1 0,0 1 0,0-1 0,-1 0 0,1 0 0,0 1 0,0-1 0,0 0 0,0 0 0,0 0 0,-2-1 0,2 0 0,1 0 0,-1 0 0,1-1 0,-1 1 0,1 0 0,0-1 0,0 1 0,-1 0 0,1-1 0,0 1 0,0-1 0,0 1 0,0 0 0,0-1 0,1 1 0,-1 0 0,0-1 0,1 1 0,-1 0 0,1-1 0,-1 1 0,1 0 0,0 0 0,1-3 0,15-24 0,1 1 0,1 1 0,1 1 0,1 0 0,2 2 0,28-24 0,-34 31 0,45-41 0,-22 20 0,-1 0 0,49-61 0,-77 79 0,0 1 0,-1-1 0,-1-1 0,0 0 0,-2 0 0,0 0 0,-2-1 0,0 0 0,-1 0 0,-1-1 0,0-33 0,-3 51 0,0 1 0,-1-1 0,1 1 0,-1-1 0,0 1 0,0 0 0,0-1 0,-1 1 0,1 0 0,-1 0 0,1 0 0,-1 0 0,0 0 0,0 0 0,-1 0 0,1 1 0,0-1 0,-1 1 0,-5-5 0,-2 1 0,-1 1 0,1-1 0,-1 2 0,-18-7 0,-7-2 0,14 6 0,0 1 0,0 1 0,0 1 0,-42-3 0,5 1 0,-29-8 0,34 5 0,-83-4 0,95 10 0,0-2 0,-57-14 0,58 10 0,0 2 0,-59-3 0,-123-8 0,167 13 0,-82 4 0,111 1 0,704-1 78,-325 2-1521,-330-1-5383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1CEA2E-2650-64E7-C9EB-220A10849E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DE987AB-D6FC-E219-45E3-688DFF5057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B8BAA06-8004-9F27-0531-5B3A589F7E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8320-885C-418B-A5C5-EBA38B027C51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35220F1-F312-2AB6-F095-33CE3F8FE6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E31DD0D-9172-EE3A-F177-88B00727F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85D37-5CC4-43E1-ACEA-8411894C2A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15098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8074B0-66C4-7BB7-CD74-097F8BC0AF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CAB2C8D-7A23-4F69-0B91-E50ED18144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A910562-BAF9-94C4-74B6-F0E57FE8BA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8320-885C-418B-A5C5-EBA38B027C51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72DA089-6730-AA3B-AA7A-970BB1386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2BF7D66-3598-A46E-AFD6-52597BFCC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85D37-5CC4-43E1-ACEA-8411894C2A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6410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3FCFF83-FA1D-B4B2-FF95-A2BC5F77B70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48FE29B-7C52-C349-67CD-BC71FC2068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4145F6B-D2CC-5239-0A5C-BBD655F40E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8320-885C-418B-A5C5-EBA38B027C51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4010500-EBCC-CC1F-5A63-94DA66573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14DA9AA-C6C6-9D8F-DDA8-7C4FB3F02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85D37-5CC4-43E1-ACEA-8411894C2A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6972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82805D-74A3-C8EE-9C47-8793A3FAB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9FFE3AC-5765-C18E-F917-1534DADA9A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6DCCE27-1662-A52A-CD25-F3226022ED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8320-885C-418B-A5C5-EBA38B027C51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D14EEF8-C125-CF8A-A433-ED751A74F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926C559-D59F-291C-621A-284AC4F09A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85D37-5CC4-43E1-ACEA-8411894C2A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0563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0DF8DB-1405-41AA-A857-2E89B5E76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879A2E0-2011-B28D-FC49-35DCFB91C5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5F15094-510F-F658-32CB-629E3822E6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8320-885C-418B-A5C5-EBA38B027C51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59B93EC-B86F-9C9C-6D7B-2AF9B2690D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4094A7E-FD26-3F80-9EE5-B03060F7C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85D37-5CC4-43E1-ACEA-8411894C2A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1026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94DC5F-16D0-1711-BB90-1449C39671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E9BF097-9F90-4EDA-525D-A65E201407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079E80C-9435-9C60-23A0-B6DC640849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F3D5BD1-2D44-798B-B7CC-328B53A07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8320-885C-418B-A5C5-EBA38B027C51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476B7A6-E1AF-E4D3-9AC1-6B467EBD33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CDC040D-D9AA-675C-BAC3-9F26E1FAE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85D37-5CC4-43E1-ACEA-8411894C2A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37948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E0839D-2C5B-3108-63EC-C34AE6A7B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E846D63-9E72-3235-AFEF-152BDA18A8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B0EE075-F221-BFC1-C518-8C8F693D08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11F0443-614E-95F8-DE86-B554604147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16FDA6F-B7F1-9880-A95F-D1AEB2CE19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B204E09-B645-CFA0-B179-80BB8F0705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8320-885C-418B-A5C5-EBA38B027C51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E95D8A76-E85A-7114-D8C7-634AEBF22B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C072D18-77A1-6FDE-87F0-AD036E2492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85D37-5CC4-43E1-ACEA-8411894C2A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3162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9799CC-EB3E-8050-5DF7-0E37B3914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727123F-1522-BA7E-80CC-3735E3754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8320-885C-418B-A5C5-EBA38B027C51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FA63108-9E75-4FF2-FD33-E36364ED5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26B12D7-CB63-263C-238E-E79000727D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85D37-5CC4-43E1-ACEA-8411894C2A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3085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E9D496C-7E61-CDF9-5E45-58B5355C50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8320-885C-418B-A5C5-EBA38B027C51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CC102E3-9DCA-D10E-0E6D-BDC6A07023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82858CD-5D65-C1F2-3881-98004908F2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85D37-5CC4-43E1-ACEA-8411894C2A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3405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D2111C-9053-1F6A-0B53-5620933AB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078DAD9-80D9-88BD-91D5-E3D94EFD18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A643014-B473-3D1A-009C-E5D4F93A17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F59EB0E-52D3-B32C-F21B-670AEBD70D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8320-885C-418B-A5C5-EBA38B027C51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46918A2-E21E-9569-4F30-DDCF0D7CB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7CEF7B8-49D8-4214-2D92-5E738FB77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85D37-5CC4-43E1-ACEA-8411894C2A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383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19CF21-3035-827B-03CD-52FFBB0C72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7FB65BF-E1B7-925D-6150-2030BCBC9F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97B9689-25C8-387B-8446-9C84A33FEC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1655C6D-B17F-47DF-0741-71B67F48CF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8320-885C-418B-A5C5-EBA38B027C51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EC153BB-7E46-14A4-E089-13FDC9D67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E894726-739E-832C-D1AE-FB340A21B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85D37-5CC4-43E1-ACEA-8411894C2A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4408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EB8E55-D2B5-1B6B-3F9C-0352F0BD36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5ABE615-7635-82AF-4D31-5847A8D5FC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F234A80-AA72-A2B6-1565-75A7C8C316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9C98320-885C-418B-A5C5-EBA38B027C51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E37E37D-D0E5-6EFA-ADBA-652DB4A33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AFD8825-F906-D85E-EB0C-DB7C5D76B0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C85D37-5CC4-43E1-ACEA-8411894C2A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7340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6.png"/><Relationship Id="rId18" Type="http://schemas.openxmlformats.org/officeDocument/2006/relationships/customXml" Target="../ink/ink22.xml"/><Relationship Id="rId26" Type="http://schemas.openxmlformats.org/officeDocument/2006/relationships/customXml" Target="../ink/ink26.xml"/><Relationship Id="rId39" Type="http://schemas.openxmlformats.org/officeDocument/2006/relationships/image" Target="../media/image39.png"/><Relationship Id="rId21" Type="http://schemas.openxmlformats.org/officeDocument/2006/relationships/image" Target="../media/image30.png"/><Relationship Id="rId34" Type="http://schemas.openxmlformats.org/officeDocument/2006/relationships/customXml" Target="../ink/ink30.xml"/><Relationship Id="rId7" Type="http://schemas.openxmlformats.org/officeDocument/2006/relationships/image" Target="../media/image23.png"/><Relationship Id="rId12" Type="http://schemas.openxmlformats.org/officeDocument/2006/relationships/customXml" Target="../ink/ink19.xml"/><Relationship Id="rId17" Type="http://schemas.openxmlformats.org/officeDocument/2006/relationships/image" Target="../media/image28.png"/><Relationship Id="rId25" Type="http://schemas.openxmlformats.org/officeDocument/2006/relationships/image" Target="../media/image32.png"/><Relationship Id="rId33" Type="http://schemas.openxmlformats.org/officeDocument/2006/relationships/image" Target="../media/image36.png"/><Relationship Id="rId38" Type="http://schemas.openxmlformats.org/officeDocument/2006/relationships/customXml" Target="../ink/ink32.xml"/><Relationship Id="rId2" Type="http://schemas.openxmlformats.org/officeDocument/2006/relationships/image" Target="../media/image20.png"/><Relationship Id="rId16" Type="http://schemas.openxmlformats.org/officeDocument/2006/relationships/customXml" Target="../ink/ink21.xml"/><Relationship Id="rId20" Type="http://schemas.openxmlformats.org/officeDocument/2006/relationships/customXml" Target="../ink/ink23.xml"/><Relationship Id="rId29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16.xml"/><Relationship Id="rId11" Type="http://schemas.openxmlformats.org/officeDocument/2006/relationships/image" Target="../media/image25.png"/><Relationship Id="rId24" Type="http://schemas.openxmlformats.org/officeDocument/2006/relationships/customXml" Target="../ink/ink25.xml"/><Relationship Id="rId32" Type="http://schemas.openxmlformats.org/officeDocument/2006/relationships/customXml" Target="../ink/ink29.xml"/><Relationship Id="rId37" Type="http://schemas.openxmlformats.org/officeDocument/2006/relationships/image" Target="../media/image38.png"/><Relationship Id="rId5" Type="http://schemas.openxmlformats.org/officeDocument/2006/relationships/image" Target="../media/image22.png"/><Relationship Id="rId15" Type="http://schemas.openxmlformats.org/officeDocument/2006/relationships/image" Target="../media/image27.png"/><Relationship Id="rId23" Type="http://schemas.openxmlformats.org/officeDocument/2006/relationships/image" Target="../media/image31.png"/><Relationship Id="rId28" Type="http://schemas.openxmlformats.org/officeDocument/2006/relationships/customXml" Target="../ink/ink27.xml"/><Relationship Id="rId36" Type="http://schemas.openxmlformats.org/officeDocument/2006/relationships/customXml" Target="../ink/ink31.xml"/><Relationship Id="rId10" Type="http://schemas.openxmlformats.org/officeDocument/2006/relationships/customXml" Target="../ink/ink18.xml"/><Relationship Id="rId19" Type="http://schemas.openxmlformats.org/officeDocument/2006/relationships/image" Target="../media/image29.png"/><Relationship Id="rId31" Type="http://schemas.openxmlformats.org/officeDocument/2006/relationships/image" Target="../media/image35.png"/><Relationship Id="rId4" Type="http://schemas.openxmlformats.org/officeDocument/2006/relationships/customXml" Target="../ink/ink15.xml"/><Relationship Id="rId9" Type="http://schemas.openxmlformats.org/officeDocument/2006/relationships/image" Target="../media/image24.png"/><Relationship Id="rId14" Type="http://schemas.openxmlformats.org/officeDocument/2006/relationships/customXml" Target="../ink/ink20.xml"/><Relationship Id="rId22" Type="http://schemas.openxmlformats.org/officeDocument/2006/relationships/customXml" Target="../ink/ink24.xml"/><Relationship Id="rId27" Type="http://schemas.openxmlformats.org/officeDocument/2006/relationships/image" Target="../media/image33.png"/><Relationship Id="rId30" Type="http://schemas.openxmlformats.org/officeDocument/2006/relationships/customXml" Target="../ink/ink28.xml"/><Relationship Id="rId35" Type="http://schemas.openxmlformats.org/officeDocument/2006/relationships/image" Target="../media/image37.png"/><Relationship Id="rId8" Type="http://schemas.openxmlformats.org/officeDocument/2006/relationships/customXml" Target="../ink/ink17.xml"/><Relationship Id="rId3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customXml" Target="../ink/ink38.xml"/><Relationship Id="rId18" Type="http://schemas.openxmlformats.org/officeDocument/2006/relationships/image" Target="../media/image48.png"/><Relationship Id="rId3" Type="http://schemas.openxmlformats.org/officeDocument/2006/relationships/customXml" Target="../ink/ink33.xml"/><Relationship Id="rId21" Type="http://schemas.openxmlformats.org/officeDocument/2006/relationships/customXml" Target="../ink/ink42.xml"/><Relationship Id="rId7" Type="http://schemas.openxmlformats.org/officeDocument/2006/relationships/customXml" Target="../ink/ink35.xml"/><Relationship Id="rId12" Type="http://schemas.openxmlformats.org/officeDocument/2006/relationships/image" Target="../media/image45.png"/><Relationship Id="rId17" Type="http://schemas.openxmlformats.org/officeDocument/2006/relationships/customXml" Target="../ink/ink40.xml"/><Relationship Id="rId2" Type="http://schemas.openxmlformats.org/officeDocument/2006/relationships/image" Target="../media/image40.png"/><Relationship Id="rId16" Type="http://schemas.openxmlformats.org/officeDocument/2006/relationships/image" Target="../media/image47.png"/><Relationship Id="rId20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11" Type="http://schemas.openxmlformats.org/officeDocument/2006/relationships/customXml" Target="../ink/ink37.xml"/><Relationship Id="rId24" Type="http://schemas.openxmlformats.org/officeDocument/2006/relationships/image" Target="../media/image51.png"/><Relationship Id="rId5" Type="http://schemas.openxmlformats.org/officeDocument/2006/relationships/customXml" Target="../ink/ink34.xml"/><Relationship Id="rId15" Type="http://schemas.openxmlformats.org/officeDocument/2006/relationships/customXml" Target="../ink/ink39.xml"/><Relationship Id="rId23" Type="http://schemas.openxmlformats.org/officeDocument/2006/relationships/customXml" Target="../ink/ink43.xml"/><Relationship Id="rId10" Type="http://schemas.openxmlformats.org/officeDocument/2006/relationships/image" Target="../media/image44.png"/><Relationship Id="rId19" Type="http://schemas.openxmlformats.org/officeDocument/2006/relationships/customXml" Target="../ink/ink41.xml"/><Relationship Id="rId4" Type="http://schemas.openxmlformats.org/officeDocument/2006/relationships/image" Target="../media/image41.png"/><Relationship Id="rId9" Type="http://schemas.openxmlformats.org/officeDocument/2006/relationships/customXml" Target="../ink/ink36.xml"/><Relationship Id="rId14" Type="http://schemas.openxmlformats.org/officeDocument/2006/relationships/image" Target="../media/image46.png"/><Relationship Id="rId22" Type="http://schemas.openxmlformats.org/officeDocument/2006/relationships/image" Target="../media/image5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0.png"/><Relationship Id="rId18" Type="http://schemas.openxmlformats.org/officeDocument/2006/relationships/customXml" Target="../ink/ink51.xml"/><Relationship Id="rId26" Type="http://schemas.openxmlformats.org/officeDocument/2006/relationships/customXml" Target="../ink/ink55.xml"/><Relationship Id="rId3" Type="http://schemas.openxmlformats.org/officeDocument/2006/relationships/image" Target="../media/image55.png"/><Relationship Id="rId21" Type="http://schemas.openxmlformats.org/officeDocument/2006/relationships/image" Target="../media/image64.png"/><Relationship Id="rId34" Type="http://schemas.openxmlformats.org/officeDocument/2006/relationships/customXml" Target="../ink/ink59.xml"/><Relationship Id="rId7" Type="http://schemas.openxmlformats.org/officeDocument/2006/relationships/image" Target="../media/image57.png"/><Relationship Id="rId12" Type="http://schemas.openxmlformats.org/officeDocument/2006/relationships/customXml" Target="../ink/ink48.xml"/><Relationship Id="rId17" Type="http://schemas.openxmlformats.org/officeDocument/2006/relationships/image" Target="../media/image62.png"/><Relationship Id="rId25" Type="http://schemas.openxmlformats.org/officeDocument/2006/relationships/image" Target="../media/image66.png"/><Relationship Id="rId33" Type="http://schemas.openxmlformats.org/officeDocument/2006/relationships/image" Target="../media/image70.png"/><Relationship Id="rId2" Type="http://schemas.openxmlformats.org/officeDocument/2006/relationships/image" Target="../media/image54.png"/><Relationship Id="rId16" Type="http://schemas.openxmlformats.org/officeDocument/2006/relationships/customXml" Target="../ink/ink50.xml"/><Relationship Id="rId20" Type="http://schemas.openxmlformats.org/officeDocument/2006/relationships/customXml" Target="../ink/ink52.xml"/><Relationship Id="rId29" Type="http://schemas.openxmlformats.org/officeDocument/2006/relationships/image" Target="../media/image68.png"/><Relationship Id="rId1" Type="http://schemas.openxmlformats.org/officeDocument/2006/relationships/slideLayout" Target="../slideLayouts/slideLayout4.xml"/><Relationship Id="rId6" Type="http://schemas.openxmlformats.org/officeDocument/2006/relationships/customXml" Target="../ink/ink45.xml"/><Relationship Id="rId11" Type="http://schemas.openxmlformats.org/officeDocument/2006/relationships/image" Target="../media/image59.png"/><Relationship Id="rId24" Type="http://schemas.openxmlformats.org/officeDocument/2006/relationships/customXml" Target="../ink/ink54.xml"/><Relationship Id="rId32" Type="http://schemas.openxmlformats.org/officeDocument/2006/relationships/customXml" Target="../ink/ink58.xml"/><Relationship Id="rId5" Type="http://schemas.openxmlformats.org/officeDocument/2006/relationships/image" Target="../media/image56.png"/><Relationship Id="rId15" Type="http://schemas.openxmlformats.org/officeDocument/2006/relationships/image" Target="../media/image61.png"/><Relationship Id="rId23" Type="http://schemas.openxmlformats.org/officeDocument/2006/relationships/image" Target="../media/image65.png"/><Relationship Id="rId28" Type="http://schemas.openxmlformats.org/officeDocument/2006/relationships/customXml" Target="../ink/ink56.xml"/><Relationship Id="rId10" Type="http://schemas.openxmlformats.org/officeDocument/2006/relationships/customXml" Target="../ink/ink47.xml"/><Relationship Id="rId19" Type="http://schemas.openxmlformats.org/officeDocument/2006/relationships/image" Target="../media/image63.png"/><Relationship Id="rId31" Type="http://schemas.openxmlformats.org/officeDocument/2006/relationships/image" Target="../media/image69.png"/><Relationship Id="rId4" Type="http://schemas.openxmlformats.org/officeDocument/2006/relationships/customXml" Target="../ink/ink44.xml"/><Relationship Id="rId9" Type="http://schemas.openxmlformats.org/officeDocument/2006/relationships/image" Target="../media/image58.png"/><Relationship Id="rId14" Type="http://schemas.openxmlformats.org/officeDocument/2006/relationships/customXml" Target="../ink/ink49.xml"/><Relationship Id="rId22" Type="http://schemas.openxmlformats.org/officeDocument/2006/relationships/customXml" Target="../ink/ink53.xml"/><Relationship Id="rId27" Type="http://schemas.openxmlformats.org/officeDocument/2006/relationships/image" Target="../media/image67.png"/><Relationship Id="rId30" Type="http://schemas.openxmlformats.org/officeDocument/2006/relationships/customXml" Target="../ink/ink57.xml"/><Relationship Id="rId35" Type="http://schemas.openxmlformats.org/officeDocument/2006/relationships/image" Target="../media/image71.png"/><Relationship Id="rId8" Type="http://schemas.openxmlformats.org/officeDocument/2006/relationships/customXml" Target="../ink/ink4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7" Type="http://schemas.openxmlformats.org/officeDocument/2006/relationships/image" Target="../media/image74.png"/><Relationship Id="rId2" Type="http://schemas.openxmlformats.org/officeDocument/2006/relationships/customXml" Target="../ink/ink60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62.xml"/><Relationship Id="rId5" Type="http://schemas.openxmlformats.org/officeDocument/2006/relationships/image" Target="../media/image73.png"/><Relationship Id="rId4" Type="http://schemas.openxmlformats.org/officeDocument/2006/relationships/customXml" Target="../ink/ink6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customXml" Target="../ink/ink65.xml"/><Relationship Id="rId3" Type="http://schemas.openxmlformats.org/officeDocument/2006/relationships/image" Target="../media/image76.png"/><Relationship Id="rId7" Type="http://schemas.openxmlformats.org/officeDocument/2006/relationships/image" Target="../media/image78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4.xml"/><Relationship Id="rId6" Type="http://schemas.openxmlformats.org/officeDocument/2006/relationships/customXml" Target="../ink/ink64.xml"/><Relationship Id="rId5" Type="http://schemas.openxmlformats.org/officeDocument/2006/relationships/image" Target="../media/image77.png"/><Relationship Id="rId4" Type="http://schemas.openxmlformats.org/officeDocument/2006/relationships/customXml" Target="../ink/ink63.xml"/><Relationship Id="rId9" Type="http://schemas.openxmlformats.org/officeDocument/2006/relationships/image" Target="../media/image7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13" Type="http://schemas.openxmlformats.org/officeDocument/2006/relationships/customXml" Target="../ink/ink71.xml"/><Relationship Id="rId18" Type="http://schemas.openxmlformats.org/officeDocument/2006/relationships/image" Target="../media/image88.png"/><Relationship Id="rId26" Type="http://schemas.openxmlformats.org/officeDocument/2006/relationships/image" Target="../media/image92.png"/><Relationship Id="rId3" Type="http://schemas.openxmlformats.org/officeDocument/2006/relationships/customXml" Target="../ink/ink66.xml"/><Relationship Id="rId21" Type="http://schemas.openxmlformats.org/officeDocument/2006/relationships/customXml" Target="../ink/ink75.xml"/><Relationship Id="rId7" Type="http://schemas.openxmlformats.org/officeDocument/2006/relationships/customXml" Target="../ink/ink68.xml"/><Relationship Id="rId12" Type="http://schemas.openxmlformats.org/officeDocument/2006/relationships/image" Target="../media/image85.png"/><Relationship Id="rId17" Type="http://schemas.openxmlformats.org/officeDocument/2006/relationships/customXml" Target="../ink/ink73.xml"/><Relationship Id="rId25" Type="http://schemas.openxmlformats.org/officeDocument/2006/relationships/customXml" Target="../ink/ink77.xml"/><Relationship Id="rId2" Type="http://schemas.openxmlformats.org/officeDocument/2006/relationships/image" Target="../media/image80.png"/><Relationship Id="rId16" Type="http://schemas.openxmlformats.org/officeDocument/2006/relationships/image" Target="../media/image87.png"/><Relationship Id="rId20" Type="http://schemas.openxmlformats.org/officeDocument/2006/relationships/image" Target="../media/image89.png"/><Relationship Id="rId29" Type="http://schemas.openxmlformats.org/officeDocument/2006/relationships/customXml" Target="../ink/ink7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png"/><Relationship Id="rId11" Type="http://schemas.openxmlformats.org/officeDocument/2006/relationships/customXml" Target="../ink/ink70.xml"/><Relationship Id="rId24" Type="http://schemas.openxmlformats.org/officeDocument/2006/relationships/image" Target="../media/image91.png"/><Relationship Id="rId5" Type="http://schemas.openxmlformats.org/officeDocument/2006/relationships/customXml" Target="../ink/ink67.xml"/><Relationship Id="rId15" Type="http://schemas.openxmlformats.org/officeDocument/2006/relationships/customXml" Target="../ink/ink72.xml"/><Relationship Id="rId23" Type="http://schemas.openxmlformats.org/officeDocument/2006/relationships/customXml" Target="../ink/ink76.xml"/><Relationship Id="rId28" Type="http://schemas.openxmlformats.org/officeDocument/2006/relationships/image" Target="../media/image93.png"/><Relationship Id="rId10" Type="http://schemas.openxmlformats.org/officeDocument/2006/relationships/image" Target="../media/image84.png"/><Relationship Id="rId19" Type="http://schemas.openxmlformats.org/officeDocument/2006/relationships/customXml" Target="../ink/ink74.xml"/><Relationship Id="rId4" Type="http://schemas.openxmlformats.org/officeDocument/2006/relationships/image" Target="../media/image81.png"/><Relationship Id="rId9" Type="http://schemas.openxmlformats.org/officeDocument/2006/relationships/customXml" Target="../ink/ink69.xml"/><Relationship Id="rId14" Type="http://schemas.openxmlformats.org/officeDocument/2006/relationships/image" Target="../media/image86.png"/><Relationship Id="rId22" Type="http://schemas.openxmlformats.org/officeDocument/2006/relationships/image" Target="../media/image90.png"/><Relationship Id="rId27" Type="http://schemas.openxmlformats.org/officeDocument/2006/relationships/customXml" Target="../ink/ink78.xml"/><Relationship Id="rId30" Type="http://schemas.openxmlformats.org/officeDocument/2006/relationships/image" Target="../media/image9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13" Type="http://schemas.openxmlformats.org/officeDocument/2006/relationships/customXml" Target="../ink/ink85.xml"/><Relationship Id="rId18" Type="http://schemas.openxmlformats.org/officeDocument/2006/relationships/customXml" Target="../ink/ink87.xml"/><Relationship Id="rId3" Type="http://schemas.openxmlformats.org/officeDocument/2006/relationships/customXml" Target="../ink/ink80.xml"/><Relationship Id="rId21" Type="http://schemas.openxmlformats.org/officeDocument/2006/relationships/image" Target="../media/image105.png"/><Relationship Id="rId7" Type="http://schemas.openxmlformats.org/officeDocument/2006/relationships/customXml" Target="../ink/ink82.xml"/><Relationship Id="rId12" Type="http://schemas.openxmlformats.org/officeDocument/2006/relationships/image" Target="../media/image100.png"/><Relationship Id="rId17" Type="http://schemas.openxmlformats.org/officeDocument/2006/relationships/image" Target="../media/image103.png"/><Relationship Id="rId25" Type="http://schemas.openxmlformats.org/officeDocument/2006/relationships/image" Target="../media/image107.png"/><Relationship Id="rId2" Type="http://schemas.openxmlformats.org/officeDocument/2006/relationships/image" Target="../media/image95.png"/><Relationship Id="rId16" Type="http://schemas.openxmlformats.org/officeDocument/2006/relationships/image" Target="../media/image102.png"/><Relationship Id="rId20" Type="http://schemas.openxmlformats.org/officeDocument/2006/relationships/customXml" Target="../ink/ink8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png"/><Relationship Id="rId11" Type="http://schemas.openxmlformats.org/officeDocument/2006/relationships/customXml" Target="../ink/ink84.xml"/><Relationship Id="rId24" Type="http://schemas.openxmlformats.org/officeDocument/2006/relationships/customXml" Target="../ink/ink90.xml"/><Relationship Id="rId5" Type="http://schemas.openxmlformats.org/officeDocument/2006/relationships/customXml" Target="../ink/ink81.xml"/><Relationship Id="rId15" Type="http://schemas.openxmlformats.org/officeDocument/2006/relationships/customXml" Target="../ink/ink86.xml"/><Relationship Id="rId23" Type="http://schemas.openxmlformats.org/officeDocument/2006/relationships/image" Target="../media/image106.png"/><Relationship Id="rId10" Type="http://schemas.openxmlformats.org/officeDocument/2006/relationships/image" Target="../media/image99.png"/><Relationship Id="rId19" Type="http://schemas.openxmlformats.org/officeDocument/2006/relationships/image" Target="../media/image104.png"/><Relationship Id="rId4" Type="http://schemas.openxmlformats.org/officeDocument/2006/relationships/image" Target="../media/image96.png"/><Relationship Id="rId9" Type="http://schemas.openxmlformats.org/officeDocument/2006/relationships/customXml" Target="../ink/ink83.xml"/><Relationship Id="rId14" Type="http://schemas.openxmlformats.org/officeDocument/2006/relationships/image" Target="../media/image101.png"/><Relationship Id="rId22" Type="http://schemas.openxmlformats.org/officeDocument/2006/relationships/customXml" Target="../ink/ink8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3" Type="http://schemas.openxmlformats.org/officeDocument/2006/relationships/customXml" Target="../ink/ink91.xml"/><Relationship Id="rId7" Type="http://schemas.openxmlformats.org/officeDocument/2006/relationships/customXml" Target="../ink/ink93.xml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2.png"/><Relationship Id="rId11" Type="http://schemas.openxmlformats.org/officeDocument/2006/relationships/image" Target="../media/image115.png"/><Relationship Id="rId5" Type="http://schemas.openxmlformats.org/officeDocument/2006/relationships/customXml" Target="../ink/ink92.xml"/><Relationship Id="rId10" Type="http://schemas.openxmlformats.org/officeDocument/2006/relationships/image" Target="../media/image114.png"/><Relationship Id="rId4" Type="http://schemas.openxmlformats.org/officeDocument/2006/relationships/image" Target="../media/image111.png"/><Relationship Id="rId9" Type="http://schemas.openxmlformats.org/officeDocument/2006/relationships/customXml" Target="../ink/ink9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customXml" Target="../ink/ink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customXml" Target="../ink/ink9.xml"/><Relationship Id="rId18" Type="http://schemas.openxmlformats.org/officeDocument/2006/relationships/image" Target="../media/image13.png"/><Relationship Id="rId3" Type="http://schemas.openxmlformats.org/officeDocument/2006/relationships/customXml" Target="../ink/ink4.xml"/><Relationship Id="rId7" Type="http://schemas.openxmlformats.org/officeDocument/2006/relationships/customXml" Target="../ink/ink6.xml"/><Relationship Id="rId12" Type="http://schemas.openxmlformats.org/officeDocument/2006/relationships/image" Target="../media/image10.png"/><Relationship Id="rId17" Type="http://schemas.openxmlformats.org/officeDocument/2006/relationships/customXml" Target="../ink/ink11.xml"/><Relationship Id="rId2" Type="http://schemas.openxmlformats.org/officeDocument/2006/relationships/image" Target="../media/image5.png"/><Relationship Id="rId16" Type="http://schemas.openxmlformats.org/officeDocument/2006/relationships/image" Target="../media/image12.png"/><Relationship Id="rId20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customXml" Target="../ink/ink8.xml"/><Relationship Id="rId5" Type="http://schemas.openxmlformats.org/officeDocument/2006/relationships/customXml" Target="../ink/ink5.xml"/><Relationship Id="rId15" Type="http://schemas.openxmlformats.org/officeDocument/2006/relationships/customXml" Target="../ink/ink10.xml"/><Relationship Id="rId10" Type="http://schemas.openxmlformats.org/officeDocument/2006/relationships/image" Target="../media/image9.png"/><Relationship Id="rId19" Type="http://schemas.openxmlformats.org/officeDocument/2006/relationships/customXml" Target="../ink/ink12.xml"/><Relationship Id="rId4" Type="http://schemas.openxmlformats.org/officeDocument/2006/relationships/image" Target="../media/image6.png"/><Relationship Id="rId9" Type="http://schemas.openxmlformats.org/officeDocument/2006/relationships/customXml" Target="../ink/ink7.xml"/><Relationship Id="rId1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ustomXml" Target="../ink/ink13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customXml" Target="../ink/ink14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s://www.yaklass.ru/p/obshchestvoznanie/9-klass/grazhdanin-i-gosudarstvo-6870599/organy-vlasti-rf-6870601/re-d3b996d3-92ed-4bbd-9da8-627b18f29740?previousItemId=6b0a0059-faf1-4d16-9e69-cd970d6c75dc&amp;fromDirection=back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814932-D060-12BB-E7A7-6077C8B2897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Новое/сложное/разное…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38996FB-9D42-0CBC-5B59-5E012911264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i="1" dirty="0"/>
              <a:t>Нельзя объять необъятное.</a:t>
            </a:r>
          </a:p>
        </p:txBody>
      </p:sp>
    </p:spTree>
    <p:extLst>
      <p:ext uri="{BB962C8B-B14F-4D97-AF65-F5344CB8AC3E}">
        <p14:creationId xmlns:p14="http://schemas.microsoft.com/office/powerpoint/2010/main" val="32737813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EAB24C-9A56-C66F-A1F6-125230D47D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A53FE0B-87F8-0712-1C04-D9CF899950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20. Существует мнение о том, что коррупция ухудшает качество общественных услуг и инфраструктуры. Три аргумента в поддержку.</a:t>
            </a:r>
          </a:p>
          <a:p>
            <a:pPr marL="0" indent="0" algn="just">
              <a:buNone/>
            </a:pPr>
            <a: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Коррупция нарушает здоровую работу экономики. Она позволяет компаниям избавляться от конкурентов нечестными способами и занимать лидирующие позиции на рынке. Но не благодаря грамотному управлению или качественной работе, а за деньги, товары или услуги.</a:t>
            </a:r>
          </a:p>
          <a:p>
            <a:pPr marL="0" indent="0" algn="just">
              <a:buNone/>
            </a:pPr>
            <a:r>
              <a:rPr lang="ru-RU" sz="18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И</a:t>
            </a:r>
            <a:r>
              <a:rPr lang="ru-RU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з-за коррупции компании могут нечестными методами выигрывать тендеры на участие в государственных проектах и так обогащаться. При этом не факт, что проект выполнят качественно.</a:t>
            </a:r>
          </a:p>
          <a:p>
            <a:pPr marL="0" indent="0" algn="just">
              <a:buNone/>
            </a:pPr>
            <a:r>
              <a:rPr lang="ru-RU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Медицина, строительство, транспорт, энергетика, жилищно-коммунальное хозяйство, образование – являющиеся основой социальной инфраструктуры, подвержены коррупции и это не может не сказаться на ее качестве.</a:t>
            </a:r>
            <a:endParaRPr lang="ru-RU" sz="2400" i="1" dirty="0"/>
          </a:p>
        </p:txBody>
      </p:sp>
    </p:spTree>
    <p:extLst>
      <p:ext uri="{BB962C8B-B14F-4D97-AF65-F5344CB8AC3E}">
        <p14:creationId xmlns:p14="http://schemas.microsoft.com/office/powerpoint/2010/main" val="8537441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EDDB52-3DCF-D2D8-F60C-416DE0912E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1. Граждане Российской Федерации, иностранные граждане и лица без гражданства за совершение коррупционных правонарушений несут </a:t>
            </a:r>
            <a:r>
              <a:rPr lang="ru-RU" sz="20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уголовную, административную, гражданско-правовую и дисциплинарную 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ответственность в соответствии с законодательством Российской Федерации.</a:t>
            </a:r>
            <a:endParaRPr lang="ru-RU" sz="20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A4A1256-487B-FCC0-59D5-C3FB55B7F8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800" b="1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Какие юридические наказания предусмотрены для лиц, причастных к коррупции?</a:t>
            </a:r>
            <a:endParaRPr lang="ru-RU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Самое суровое проходит по статье 290 УК РФ «Получение взятки»; и статье 291 УК РФ «Дача взятки». По ним можно получить до 15 и до 8 лет лишения свободы соответственно.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37819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8A6151E-50B7-C449-EE89-E9A900CE60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9588"/>
            <a:ext cx="7940351" cy="659348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E14B43D-17CB-0E9E-6F8A-8FA77D7FC3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2318" y="193222"/>
            <a:ext cx="3918857" cy="1876424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8" name="Рукописный ввод 7">
                <a:extLst>
                  <a:ext uri="{FF2B5EF4-FFF2-40B4-BE49-F238E27FC236}">
                    <a16:creationId xmlns:a16="http://schemas.microsoft.com/office/drawing/2014/main" id="{B2150CE2-9E7C-6C71-2D56-62639F3DD210}"/>
                  </a:ext>
                </a:extLst>
              </p14:cNvPr>
              <p14:cNvContentPartPr/>
              <p14:nvPr/>
            </p14:nvContentPartPr>
            <p14:xfrm>
              <a:off x="9273747" y="1940180"/>
              <a:ext cx="12960" cy="216000"/>
            </p14:xfrm>
          </p:contentPart>
        </mc:Choice>
        <mc:Fallback>
          <p:pic>
            <p:nvPicPr>
              <p:cNvPr id="8" name="Рукописный ввод 7">
                <a:extLst>
                  <a:ext uri="{FF2B5EF4-FFF2-40B4-BE49-F238E27FC236}">
                    <a16:creationId xmlns:a16="http://schemas.microsoft.com/office/drawing/2014/main" id="{B2150CE2-9E7C-6C71-2D56-62639F3DD210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238107" y="1904540"/>
                <a:ext cx="84600" cy="287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9" name="Рукописный ввод 8">
                <a:extLst>
                  <a:ext uri="{FF2B5EF4-FFF2-40B4-BE49-F238E27FC236}">
                    <a16:creationId xmlns:a16="http://schemas.microsoft.com/office/drawing/2014/main" id="{EA108784-D6BF-C7C2-D3E7-191223EFB489}"/>
                  </a:ext>
                </a:extLst>
              </p14:cNvPr>
              <p14:cNvContentPartPr/>
              <p14:nvPr/>
            </p14:nvContentPartPr>
            <p14:xfrm>
              <a:off x="9311547" y="1901300"/>
              <a:ext cx="392400" cy="330840"/>
            </p14:xfrm>
          </p:contentPart>
        </mc:Choice>
        <mc:Fallback>
          <p:pic>
            <p:nvPicPr>
              <p:cNvPr id="9" name="Рукописный ввод 8">
                <a:extLst>
                  <a:ext uri="{FF2B5EF4-FFF2-40B4-BE49-F238E27FC236}">
                    <a16:creationId xmlns:a16="http://schemas.microsoft.com/office/drawing/2014/main" id="{EA108784-D6BF-C7C2-D3E7-191223EFB489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275907" y="1865660"/>
                <a:ext cx="464040" cy="402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10" name="Рукописный ввод 9">
                <a:extLst>
                  <a:ext uri="{FF2B5EF4-FFF2-40B4-BE49-F238E27FC236}">
                    <a16:creationId xmlns:a16="http://schemas.microsoft.com/office/drawing/2014/main" id="{640DCBD7-191D-714A-7551-E5DA699109F4}"/>
                  </a:ext>
                </a:extLst>
              </p14:cNvPr>
              <p14:cNvContentPartPr/>
              <p14:nvPr/>
            </p14:nvContentPartPr>
            <p14:xfrm>
              <a:off x="9749667" y="1920020"/>
              <a:ext cx="405000" cy="312120"/>
            </p14:xfrm>
          </p:contentPart>
        </mc:Choice>
        <mc:Fallback>
          <p:pic>
            <p:nvPicPr>
              <p:cNvPr id="10" name="Рукописный ввод 9">
                <a:extLst>
                  <a:ext uri="{FF2B5EF4-FFF2-40B4-BE49-F238E27FC236}">
                    <a16:creationId xmlns:a16="http://schemas.microsoft.com/office/drawing/2014/main" id="{640DCBD7-191D-714A-7551-E5DA699109F4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9713667" y="1884020"/>
                <a:ext cx="476640" cy="383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11" name="Рукописный ввод 10">
                <a:extLst>
                  <a:ext uri="{FF2B5EF4-FFF2-40B4-BE49-F238E27FC236}">
                    <a16:creationId xmlns:a16="http://schemas.microsoft.com/office/drawing/2014/main" id="{C9ACDC8C-9AAB-F92C-15BB-8D8F69A787BA}"/>
                  </a:ext>
                </a:extLst>
              </p14:cNvPr>
              <p14:cNvContentPartPr/>
              <p14:nvPr/>
            </p14:nvContentPartPr>
            <p14:xfrm>
              <a:off x="10197867" y="1884380"/>
              <a:ext cx="140040" cy="428040"/>
            </p14:xfrm>
          </p:contentPart>
        </mc:Choice>
        <mc:Fallback>
          <p:pic>
            <p:nvPicPr>
              <p:cNvPr id="11" name="Рукописный ввод 10">
                <a:extLst>
                  <a:ext uri="{FF2B5EF4-FFF2-40B4-BE49-F238E27FC236}">
                    <a16:creationId xmlns:a16="http://schemas.microsoft.com/office/drawing/2014/main" id="{C9ACDC8C-9AAB-F92C-15BB-8D8F69A787BA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0161867" y="1848380"/>
                <a:ext cx="211680" cy="499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12" name="Рукописный ввод 11">
                <a:extLst>
                  <a:ext uri="{FF2B5EF4-FFF2-40B4-BE49-F238E27FC236}">
                    <a16:creationId xmlns:a16="http://schemas.microsoft.com/office/drawing/2014/main" id="{A6866E89-107D-68AD-BE06-1FA5178CA7A4}"/>
                  </a:ext>
                </a:extLst>
              </p14:cNvPr>
              <p14:cNvContentPartPr/>
              <p14:nvPr/>
            </p14:nvContentPartPr>
            <p14:xfrm>
              <a:off x="10225947" y="1846220"/>
              <a:ext cx="262080" cy="253440"/>
            </p14:xfrm>
          </p:contentPart>
        </mc:Choice>
        <mc:Fallback>
          <p:pic>
            <p:nvPicPr>
              <p:cNvPr id="12" name="Рукописный ввод 11">
                <a:extLst>
                  <a:ext uri="{FF2B5EF4-FFF2-40B4-BE49-F238E27FC236}">
                    <a16:creationId xmlns:a16="http://schemas.microsoft.com/office/drawing/2014/main" id="{A6866E89-107D-68AD-BE06-1FA5178CA7A4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0190307" y="1810220"/>
                <a:ext cx="333720" cy="325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13" name="Рукописный ввод 12">
                <a:extLst>
                  <a:ext uri="{FF2B5EF4-FFF2-40B4-BE49-F238E27FC236}">
                    <a16:creationId xmlns:a16="http://schemas.microsoft.com/office/drawing/2014/main" id="{28B34D0A-1B33-A196-9C88-1464516C69BB}"/>
                  </a:ext>
                </a:extLst>
              </p14:cNvPr>
              <p14:cNvContentPartPr/>
              <p14:nvPr/>
            </p14:nvContentPartPr>
            <p14:xfrm>
              <a:off x="10588107" y="1827860"/>
              <a:ext cx="421920" cy="330120"/>
            </p14:xfrm>
          </p:contentPart>
        </mc:Choice>
        <mc:Fallback>
          <p:pic>
            <p:nvPicPr>
              <p:cNvPr id="13" name="Рукописный ввод 12">
                <a:extLst>
                  <a:ext uri="{FF2B5EF4-FFF2-40B4-BE49-F238E27FC236}">
                    <a16:creationId xmlns:a16="http://schemas.microsoft.com/office/drawing/2014/main" id="{28B34D0A-1B33-A196-9C88-1464516C69BB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10552107" y="1791860"/>
                <a:ext cx="493560" cy="401760"/>
              </a:xfrm>
              <a:prstGeom prst="rect">
                <a:avLst/>
              </a:prstGeom>
            </p:spPr>
          </p:pic>
        </mc:Fallback>
      </mc:AlternateContent>
      <p:grpSp>
        <p:nvGrpSpPr>
          <p:cNvPr id="27" name="Группа 26">
            <a:extLst>
              <a:ext uri="{FF2B5EF4-FFF2-40B4-BE49-F238E27FC236}">
                <a16:creationId xmlns:a16="http://schemas.microsoft.com/office/drawing/2014/main" id="{AB3DE03D-A224-C6F3-019D-1A4A7DEB77A5}"/>
              </a:ext>
            </a:extLst>
          </p:cNvPr>
          <p:cNvGrpSpPr/>
          <p:nvPr/>
        </p:nvGrpSpPr>
        <p:grpSpPr>
          <a:xfrm>
            <a:off x="8303907" y="2435180"/>
            <a:ext cx="3440160" cy="1037520"/>
            <a:chOff x="8303907" y="2435180"/>
            <a:chExt cx="3440160" cy="10375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6">
              <p14:nvContentPartPr>
                <p14:cNvPr id="14" name="Рукописный ввод 13">
                  <a:extLst>
                    <a:ext uri="{FF2B5EF4-FFF2-40B4-BE49-F238E27FC236}">
                      <a16:creationId xmlns:a16="http://schemas.microsoft.com/office/drawing/2014/main" id="{ED406C9F-1D9E-757C-686B-E340116E722A}"/>
                    </a:ext>
                  </a:extLst>
                </p14:cNvPr>
                <p14:cNvContentPartPr/>
                <p14:nvPr/>
              </p14:nvContentPartPr>
              <p14:xfrm>
                <a:off x="9681987" y="2435180"/>
                <a:ext cx="385920" cy="329040"/>
              </p14:xfrm>
            </p:contentPart>
          </mc:Choice>
          <mc:Fallback>
            <p:pic>
              <p:nvPicPr>
                <p:cNvPr id="14" name="Рукописный ввод 13">
                  <a:extLst>
                    <a:ext uri="{FF2B5EF4-FFF2-40B4-BE49-F238E27FC236}">
                      <a16:creationId xmlns:a16="http://schemas.microsoft.com/office/drawing/2014/main" id="{ED406C9F-1D9E-757C-686B-E340116E722A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9645987" y="2399180"/>
                  <a:ext cx="457560" cy="40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">
              <p14:nvContentPartPr>
                <p14:cNvPr id="16" name="Рукописный ввод 15">
                  <a:extLst>
                    <a:ext uri="{FF2B5EF4-FFF2-40B4-BE49-F238E27FC236}">
                      <a16:creationId xmlns:a16="http://schemas.microsoft.com/office/drawing/2014/main" id="{FE2EE5C5-4D9F-5C74-1977-CEC88EA9B0C0}"/>
                    </a:ext>
                  </a:extLst>
                </p14:cNvPr>
                <p14:cNvContentPartPr/>
                <p14:nvPr/>
              </p14:nvContentPartPr>
              <p14:xfrm>
                <a:off x="8303907" y="3041420"/>
                <a:ext cx="89640" cy="224280"/>
              </p14:xfrm>
            </p:contentPart>
          </mc:Choice>
          <mc:Fallback>
            <p:pic>
              <p:nvPicPr>
                <p:cNvPr id="16" name="Рукописный ввод 15">
                  <a:extLst>
                    <a:ext uri="{FF2B5EF4-FFF2-40B4-BE49-F238E27FC236}">
                      <a16:creationId xmlns:a16="http://schemas.microsoft.com/office/drawing/2014/main" id="{FE2EE5C5-4D9F-5C74-1977-CEC88EA9B0C0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8267907" y="3005420"/>
                  <a:ext cx="161280" cy="29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">
              <p14:nvContentPartPr>
                <p14:cNvPr id="17" name="Рукописный ввод 16">
                  <a:extLst>
                    <a:ext uri="{FF2B5EF4-FFF2-40B4-BE49-F238E27FC236}">
                      <a16:creationId xmlns:a16="http://schemas.microsoft.com/office/drawing/2014/main" id="{E608C713-80B7-3A36-0DB0-1E2D89C04A38}"/>
                    </a:ext>
                  </a:extLst>
                </p14:cNvPr>
                <p14:cNvContentPartPr/>
                <p14:nvPr/>
              </p14:nvContentPartPr>
              <p14:xfrm>
                <a:off x="8322267" y="3003980"/>
                <a:ext cx="318600" cy="223920"/>
              </p14:xfrm>
            </p:contentPart>
          </mc:Choice>
          <mc:Fallback>
            <p:pic>
              <p:nvPicPr>
                <p:cNvPr id="17" name="Рукописный ввод 16">
                  <a:extLst>
                    <a:ext uri="{FF2B5EF4-FFF2-40B4-BE49-F238E27FC236}">
                      <a16:creationId xmlns:a16="http://schemas.microsoft.com/office/drawing/2014/main" id="{E608C713-80B7-3A36-0DB0-1E2D89C04A38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8286627" y="2967980"/>
                  <a:ext cx="390240" cy="29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">
              <p14:nvContentPartPr>
                <p14:cNvPr id="18" name="Рукописный ввод 17">
                  <a:extLst>
                    <a:ext uri="{FF2B5EF4-FFF2-40B4-BE49-F238E27FC236}">
                      <a16:creationId xmlns:a16="http://schemas.microsoft.com/office/drawing/2014/main" id="{310B9863-ABDB-E5D5-FDBA-AAD1E14187B9}"/>
                    </a:ext>
                  </a:extLst>
                </p14:cNvPr>
                <p14:cNvContentPartPr/>
                <p14:nvPr/>
              </p14:nvContentPartPr>
              <p14:xfrm>
                <a:off x="8788827" y="3013340"/>
                <a:ext cx="117000" cy="459360"/>
              </p14:xfrm>
            </p:contentPart>
          </mc:Choice>
          <mc:Fallback>
            <p:pic>
              <p:nvPicPr>
                <p:cNvPr id="18" name="Рукописный ввод 17">
                  <a:extLst>
                    <a:ext uri="{FF2B5EF4-FFF2-40B4-BE49-F238E27FC236}">
                      <a16:creationId xmlns:a16="http://schemas.microsoft.com/office/drawing/2014/main" id="{310B9863-ABDB-E5D5-FDBA-AAD1E14187B9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8752827" y="2977700"/>
                  <a:ext cx="188640" cy="53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">
              <p14:nvContentPartPr>
                <p14:cNvPr id="19" name="Рукописный ввод 18">
                  <a:extLst>
                    <a:ext uri="{FF2B5EF4-FFF2-40B4-BE49-F238E27FC236}">
                      <a16:creationId xmlns:a16="http://schemas.microsoft.com/office/drawing/2014/main" id="{84D0F7F1-0D99-07DA-C2A2-925FE8631943}"/>
                    </a:ext>
                  </a:extLst>
                </p14:cNvPr>
                <p14:cNvContentPartPr/>
                <p14:nvPr/>
              </p14:nvContentPartPr>
              <p14:xfrm>
                <a:off x="8817267" y="3003620"/>
                <a:ext cx="223920" cy="245160"/>
              </p14:xfrm>
            </p:contentPart>
          </mc:Choice>
          <mc:Fallback>
            <p:pic>
              <p:nvPicPr>
                <p:cNvPr id="19" name="Рукописный ввод 18">
                  <a:extLst>
                    <a:ext uri="{FF2B5EF4-FFF2-40B4-BE49-F238E27FC236}">
                      <a16:creationId xmlns:a16="http://schemas.microsoft.com/office/drawing/2014/main" id="{84D0F7F1-0D99-07DA-C2A2-925FE8631943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8781267" y="2967620"/>
                  <a:ext cx="295560" cy="31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">
              <p14:nvContentPartPr>
                <p14:cNvPr id="20" name="Рукописный ввод 19">
                  <a:extLst>
                    <a:ext uri="{FF2B5EF4-FFF2-40B4-BE49-F238E27FC236}">
                      <a16:creationId xmlns:a16="http://schemas.microsoft.com/office/drawing/2014/main" id="{74180181-3EEB-BDC5-1C1A-16A8BEB8559B}"/>
                    </a:ext>
                  </a:extLst>
                </p14:cNvPr>
                <p14:cNvContentPartPr/>
                <p14:nvPr/>
              </p14:nvContentPartPr>
              <p14:xfrm>
                <a:off x="9106347" y="2994620"/>
                <a:ext cx="280440" cy="245160"/>
              </p14:xfrm>
            </p:contentPart>
          </mc:Choice>
          <mc:Fallback>
            <p:pic>
              <p:nvPicPr>
                <p:cNvPr id="20" name="Рукописный ввод 19">
                  <a:extLst>
                    <a:ext uri="{FF2B5EF4-FFF2-40B4-BE49-F238E27FC236}">
                      <a16:creationId xmlns:a16="http://schemas.microsoft.com/office/drawing/2014/main" id="{74180181-3EEB-BDC5-1C1A-16A8BEB8559B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9070707" y="2958980"/>
                  <a:ext cx="352080" cy="31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">
              <p14:nvContentPartPr>
                <p14:cNvPr id="21" name="Рукописный ввод 20">
                  <a:extLst>
                    <a:ext uri="{FF2B5EF4-FFF2-40B4-BE49-F238E27FC236}">
                      <a16:creationId xmlns:a16="http://schemas.microsoft.com/office/drawing/2014/main" id="{E00B8C4C-3AFA-E230-4E8A-A93A4527CA99}"/>
                    </a:ext>
                  </a:extLst>
                </p14:cNvPr>
                <p14:cNvContentPartPr/>
                <p14:nvPr/>
              </p14:nvContentPartPr>
              <p14:xfrm>
                <a:off x="9489027" y="2912180"/>
                <a:ext cx="480240" cy="318240"/>
              </p14:xfrm>
            </p:contentPart>
          </mc:Choice>
          <mc:Fallback>
            <p:pic>
              <p:nvPicPr>
                <p:cNvPr id="21" name="Рукописный ввод 20">
                  <a:extLst>
                    <a:ext uri="{FF2B5EF4-FFF2-40B4-BE49-F238E27FC236}">
                      <a16:creationId xmlns:a16="http://schemas.microsoft.com/office/drawing/2014/main" id="{E00B8C4C-3AFA-E230-4E8A-A93A4527CA99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9453027" y="2876540"/>
                  <a:ext cx="551880" cy="38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">
              <p14:nvContentPartPr>
                <p14:cNvPr id="22" name="Рукописный ввод 21">
                  <a:extLst>
                    <a:ext uri="{FF2B5EF4-FFF2-40B4-BE49-F238E27FC236}">
                      <a16:creationId xmlns:a16="http://schemas.microsoft.com/office/drawing/2014/main" id="{2A4C2D8B-6C81-68BF-39F4-1042459CC407}"/>
                    </a:ext>
                  </a:extLst>
                </p14:cNvPr>
                <p14:cNvContentPartPr/>
                <p14:nvPr/>
              </p14:nvContentPartPr>
              <p14:xfrm>
                <a:off x="10038747" y="2852780"/>
                <a:ext cx="542160" cy="366840"/>
              </p14:xfrm>
            </p:contentPart>
          </mc:Choice>
          <mc:Fallback>
            <p:pic>
              <p:nvPicPr>
                <p:cNvPr id="22" name="Рукописный ввод 21">
                  <a:extLst>
                    <a:ext uri="{FF2B5EF4-FFF2-40B4-BE49-F238E27FC236}">
                      <a16:creationId xmlns:a16="http://schemas.microsoft.com/office/drawing/2014/main" id="{2A4C2D8B-6C81-68BF-39F4-1042459CC407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10002747" y="2816780"/>
                  <a:ext cx="613800" cy="43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">
              <p14:nvContentPartPr>
                <p14:cNvPr id="23" name="Рукописный ввод 22">
                  <a:extLst>
                    <a:ext uri="{FF2B5EF4-FFF2-40B4-BE49-F238E27FC236}">
                      <a16:creationId xmlns:a16="http://schemas.microsoft.com/office/drawing/2014/main" id="{F2DB613F-0B45-0861-1B59-997C605B9FF7}"/>
                    </a:ext>
                  </a:extLst>
                </p14:cNvPr>
                <p14:cNvContentPartPr/>
                <p14:nvPr/>
              </p14:nvContentPartPr>
              <p14:xfrm>
                <a:off x="10072587" y="2929460"/>
                <a:ext cx="470880" cy="212040"/>
              </p14:xfrm>
            </p:contentPart>
          </mc:Choice>
          <mc:Fallback>
            <p:pic>
              <p:nvPicPr>
                <p:cNvPr id="23" name="Рукописный ввод 22">
                  <a:extLst>
                    <a:ext uri="{FF2B5EF4-FFF2-40B4-BE49-F238E27FC236}">
                      <a16:creationId xmlns:a16="http://schemas.microsoft.com/office/drawing/2014/main" id="{F2DB613F-0B45-0861-1B59-997C605B9FF7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10036947" y="2893820"/>
                  <a:ext cx="542520" cy="28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">
              <p14:nvContentPartPr>
                <p14:cNvPr id="24" name="Рукописный ввод 23">
                  <a:extLst>
                    <a:ext uri="{FF2B5EF4-FFF2-40B4-BE49-F238E27FC236}">
                      <a16:creationId xmlns:a16="http://schemas.microsoft.com/office/drawing/2014/main" id="{E47D641E-7560-88D4-0811-9772D5DE4A97}"/>
                    </a:ext>
                  </a:extLst>
                </p14:cNvPr>
                <p14:cNvContentPartPr/>
                <p14:nvPr/>
              </p14:nvContentPartPr>
              <p14:xfrm>
                <a:off x="10692147" y="2957540"/>
                <a:ext cx="47520" cy="460800"/>
              </p14:xfrm>
            </p:contentPart>
          </mc:Choice>
          <mc:Fallback>
            <p:pic>
              <p:nvPicPr>
                <p:cNvPr id="24" name="Рукописный ввод 23">
                  <a:extLst>
                    <a:ext uri="{FF2B5EF4-FFF2-40B4-BE49-F238E27FC236}">
                      <a16:creationId xmlns:a16="http://schemas.microsoft.com/office/drawing/2014/main" id="{E47D641E-7560-88D4-0811-9772D5DE4A97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10656147" y="2921540"/>
                  <a:ext cx="119160" cy="53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">
              <p14:nvContentPartPr>
                <p14:cNvPr id="25" name="Рукописный ввод 24">
                  <a:extLst>
                    <a:ext uri="{FF2B5EF4-FFF2-40B4-BE49-F238E27FC236}">
                      <a16:creationId xmlns:a16="http://schemas.microsoft.com/office/drawing/2014/main" id="{1847C66B-8311-B26F-D4CD-C69FA6EB4A69}"/>
                    </a:ext>
                  </a:extLst>
                </p14:cNvPr>
                <p14:cNvContentPartPr/>
                <p14:nvPr/>
              </p14:nvContentPartPr>
              <p14:xfrm>
                <a:off x="10767027" y="2890580"/>
                <a:ext cx="198000" cy="302040"/>
              </p14:xfrm>
            </p:contentPart>
          </mc:Choice>
          <mc:Fallback>
            <p:pic>
              <p:nvPicPr>
                <p:cNvPr id="25" name="Рукописный ввод 24">
                  <a:extLst>
                    <a:ext uri="{FF2B5EF4-FFF2-40B4-BE49-F238E27FC236}">
                      <a16:creationId xmlns:a16="http://schemas.microsoft.com/office/drawing/2014/main" id="{1847C66B-8311-B26F-D4CD-C69FA6EB4A69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10731387" y="2854580"/>
                  <a:ext cx="269640" cy="37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">
              <p14:nvContentPartPr>
                <p14:cNvPr id="26" name="Рукописный ввод 25">
                  <a:extLst>
                    <a:ext uri="{FF2B5EF4-FFF2-40B4-BE49-F238E27FC236}">
                      <a16:creationId xmlns:a16="http://schemas.microsoft.com/office/drawing/2014/main" id="{C14DB26B-8D64-7EB8-4F6A-495E9412C954}"/>
                    </a:ext>
                  </a:extLst>
                </p14:cNvPr>
                <p14:cNvContentPartPr/>
                <p14:nvPr/>
              </p14:nvContentPartPr>
              <p14:xfrm>
                <a:off x="11120907" y="2854580"/>
                <a:ext cx="623160" cy="298440"/>
              </p14:xfrm>
            </p:contentPart>
          </mc:Choice>
          <mc:Fallback>
            <p:pic>
              <p:nvPicPr>
                <p:cNvPr id="26" name="Рукописный ввод 25">
                  <a:extLst>
                    <a:ext uri="{FF2B5EF4-FFF2-40B4-BE49-F238E27FC236}">
                      <a16:creationId xmlns:a16="http://schemas.microsoft.com/office/drawing/2014/main" id="{C14DB26B-8D64-7EB8-4F6A-495E9412C954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11084907" y="2818580"/>
                  <a:ext cx="694800" cy="37008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2268768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5FBE467-B637-638E-ED18-16F1CB4216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2964" y="0"/>
            <a:ext cx="5586072" cy="6772275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6" name="Рукописный ввод 5">
                <a:extLst>
                  <a:ext uri="{FF2B5EF4-FFF2-40B4-BE49-F238E27FC236}">
                    <a16:creationId xmlns:a16="http://schemas.microsoft.com/office/drawing/2014/main" id="{A77FC33F-3631-ACFC-51A2-BB6B67151660}"/>
                  </a:ext>
                </a:extLst>
              </p14:cNvPr>
              <p14:cNvContentPartPr/>
              <p14:nvPr/>
            </p14:nvContentPartPr>
            <p14:xfrm>
              <a:off x="10175543" y="488745"/>
              <a:ext cx="371880" cy="870120"/>
            </p14:xfrm>
          </p:contentPart>
        </mc:Choice>
        <mc:Fallback>
          <p:pic>
            <p:nvPicPr>
              <p:cNvPr id="6" name="Рукописный ввод 5">
                <a:extLst>
                  <a:ext uri="{FF2B5EF4-FFF2-40B4-BE49-F238E27FC236}">
                    <a16:creationId xmlns:a16="http://schemas.microsoft.com/office/drawing/2014/main" id="{A77FC33F-3631-ACFC-51A2-BB6B67151660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139903" y="453105"/>
                <a:ext cx="443520" cy="941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7" name="Рукописный ввод 6">
                <a:extLst>
                  <a:ext uri="{FF2B5EF4-FFF2-40B4-BE49-F238E27FC236}">
                    <a16:creationId xmlns:a16="http://schemas.microsoft.com/office/drawing/2014/main" id="{CA1AD3EF-9185-E44B-E7D2-0EDC57361491}"/>
                  </a:ext>
                </a:extLst>
              </p14:cNvPr>
              <p14:cNvContentPartPr/>
              <p14:nvPr/>
            </p14:nvContentPartPr>
            <p14:xfrm>
              <a:off x="10311263" y="1687545"/>
              <a:ext cx="55080" cy="79560"/>
            </p14:xfrm>
          </p:contentPart>
        </mc:Choice>
        <mc:Fallback>
          <p:pic>
            <p:nvPicPr>
              <p:cNvPr id="7" name="Рукописный ввод 6">
                <a:extLst>
                  <a:ext uri="{FF2B5EF4-FFF2-40B4-BE49-F238E27FC236}">
                    <a16:creationId xmlns:a16="http://schemas.microsoft.com/office/drawing/2014/main" id="{CA1AD3EF-9185-E44B-E7D2-0EDC57361491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275263" y="1651905"/>
                <a:ext cx="126720" cy="151200"/>
              </a:xfrm>
              <a:prstGeom prst="rect">
                <a:avLst/>
              </a:prstGeom>
            </p:spPr>
          </p:pic>
        </mc:Fallback>
      </mc:AlternateContent>
      <p:grpSp>
        <p:nvGrpSpPr>
          <p:cNvPr id="32" name="Группа 31">
            <a:extLst>
              <a:ext uri="{FF2B5EF4-FFF2-40B4-BE49-F238E27FC236}">
                <a16:creationId xmlns:a16="http://schemas.microsoft.com/office/drawing/2014/main" id="{B5B1EAD1-3851-78D0-5DEB-95F08748D478}"/>
              </a:ext>
            </a:extLst>
          </p:cNvPr>
          <p:cNvGrpSpPr/>
          <p:nvPr/>
        </p:nvGrpSpPr>
        <p:grpSpPr>
          <a:xfrm>
            <a:off x="9558503" y="2032065"/>
            <a:ext cx="2420280" cy="803160"/>
            <a:chOff x="9558503" y="2032065"/>
            <a:chExt cx="2420280" cy="803160"/>
          </a:xfrm>
        </p:grpSpPr>
        <mc:AlternateContent xmlns:mc="http://schemas.openxmlformats.org/markup-compatibility/2006">
          <mc:Choice xmlns:p14="http://schemas.microsoft.com/office/powerpoint/2010/main" xmlns:aink="http://schemas.microsoft.com/office/drawing/2016/ink" Requires="p14 aink">
            <p:contentPart p14:bwMode="auto" r:id="rId7">
              <p14:nvContentPartPr>
                <p14:cNvPr id="23" name="Рукописный ввод 22">
                  <a:extLst>
                    <a:ext uri="{FF2B5EF4-FFF2-40B4-BE49-F238E27FC236}">
                      <a16:creationId xmlns:a16="http://schemas.microsoft.com/office/drawing/2014/main" id="{249B249A-D576-7C5D-1439-94E14CE759B1}"/>
                    </a:ext>
                  </a:extLst>
                </p14:cNvPr>
                <p14:cNvContentPartPr/>
                <p14:nvPr/>
              </p14:nvContentPartPr>
              <p14:xfrm>
                <a:off x="9559943" y="2063745"/>
                <a:ext cx="360" cy="271080"/>
              </p14:xfrm>
            </p:contentPart>
          </mc:Choice>
          <mc:Fallback>
            <p:pic>
              <p:nvPicPr>
                <p:cNvPr id="23" name="Рукописный ввод 22">
                  <a:extLst>
                    <a:ext uri="{FF2B5EF4-FFF2-40B4-BE49-F238E27FC236}">
                      <a16:creationId xmlns:a16="http://schemas.microsoft.com/office/drawing/2014/main" id="{249B249A-D576-7C5D-1439-94E14CE759B1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9542303" y="1956105"/>
                  <a:ext cx="36000" cy="48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xmlns:aink="http://schemas.microsoft.com/office/drawing/2016/ink" Requires="p14 aink">
            <p:contentPart p14:bwMode="auto" r:id="rId9">
              <p14:nvContentPartPr>
                <p14:cNvPr id="24" name="Рукописный ввод 23">
                  <a:extLst>
                    <a:ext uri="{FF2B5EF4-FFF2-40B4-BE49-F238E27FC236}">
                      <a16:creationId xmlns:a16="http://schemas.microsoft.com/office/drawing/2014/main" id="{0EBE8F57-5FA0-D302-1761-6D5605C8393C}"/>
                    </a:ext>
                  </a:extLst>
                </p14:cNvPr>
                <p14:cNvContentPartPr/>
                <p14:nvPr/>
              </p14:nvContentPartPr>
              <p14:xfrm>
                <a:off x="9558503" y="2032065"/>
                <a:ext cx="156960" cy="331560"/>
              </p14:xfrm>
            </p:contentPart>
          </mc:Choice>
          <mc:Fallback>
            <p:pic>
              <p:nvPicPr>
                <p:cNvPr id="24" name="Рукописный ввод 23">
                  <a:extLst>
                    <a:ext uri="{FF2B5EF4-FFF2-40B4-BE49-F238E27FC236}">
                      <a16:creationId xmlns:a16="http://schemas.microsoft.com/office/drawing/2014/main" id="{0EBE8F57-5FA0-D302-1761-6D5605C8393C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9540503" y="1924065"/>
                  <a:ext cx="192600" cy="54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xmlns:aink="http://schemas.microsoft.com/office/drawing/2016/ink" Requires="p14 aink">
            <p:contentPart p14:bwMode="auto" r:id="rId11">
              <p14:nvContentPartPr>
                <p14:cNvPr id="25" name="Рукописный ввод 24">
                  <a:extLst>
                    <a:ext uri="{FF2B5EF4-FFF2-40B4-BE49-F238E27FC236}">
                      <a16:creationId xmlns:a16="http://schemas.microsoft.com/office/drawing/2014/main" id="{B646C5F9-D763-FEAB-5F71-7083FF06E286}"/>
                    </a:ext>
                  </a:extLst>
                </p14:cNvPr>
                <p14:cNvContentPartPr/>
                <p14:nvPr/>
              </p14:nvContentPartPr>
              <p14:xfrm>
                <a:off x="9677303" y="2128545"/>
                <a:ext cx="168840" cy="262440"/>
              </p14:xfrm>
            </p:contentPart>
          </mc:Choice>
          <mc:Fallback>
            <p:pic>
              <p:nvPicPr>
                <p:cNvPr id="25" name="Рукописный ввод 24">
                  <a:extLst>
                    <a:ext uri="{FF2B5EF4-FFF2-40B4-BE49-F238E27FC236}">
                      <a16:creationId xmlns:a16="http://schemas.microsoft.com/office/drawing/2014/main" id="{B646C5F9-D763-FEAB-5F71-7083FF06E286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9659303" y="2020545"/>
                  <a:ext cx="204480" cy="47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xmlns:aink="http://schemas.microsoft.com/office/drawing/2016/ink" Requires="p14 aink">
            <p:contentPart p14:bwMode="auto" r:id="rId13">
              <p14:nvContentPartPr>
                <p14:cNvPr id="26" name="Рукописный ввод 25">
                  <a:extLst>
                    <a:ext uri="{FF2B5EF4-FFF2-40B4-BE49-F238E27FC236}">
                      <a16:creationId xmlns:a16="http://schemas.microsoft.com/office/drawing/2014/main" id="{2DB59CB8-D398-F62B-456D-6BCD1093493D}"/>
                    </a:ext>
                  </a:extLst>
                </p14:cNvPr>
                <p14:cNvContentPartPr/>
                <p14:nvPr/>
              </p14:nvContentPartPr>
              <p14:xfrm>
                <a:off x="9822743" y="2136465"/>
                <a:ext cx="9720" cy="89640"/>
              </p14:xfrm>
            </p:contentPart>
          </mc:Choice>
          <mc:Fallback>
            <p:pic>
              <p:nvPicPr>
                <p:cNvPr id="26" name="Рукописный ввод 25">
                  <a:extLst>
                    <a:ext uri="{FF2B5EF4-FFF2-40B4-BE49-F238E27FC236}">
                      <a16:creationId xmlns:a16="http://schemas.microsoft.com/office/drawing/2014/main" id="{2DB59CB8-D398-F62B-456D-6BCD1093493D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9805103" y="2028465"/>
                  <a:ext cx="45360" cy="30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xmlns:aink="http://schemas.microsoft.com/office/drawing/2016/ink" Requires="p14 aink">
            <p:contentPart p14:bwMode="auto" r:id="rId15">
              <p14:nvContentPartPr>
                <p14:cNvPr id="27" name="Рукописный ввод 26">
                  <a:extLst>
                    <a:ext uri="{FF2B5EF4-FFF2-40B4-BE49-F238E27FC236}">
                      <a16:creationId xmlns:a16="http://schemas.microsoft.com/office/drawing/2014/main" id="{36BB2F97-B13E-BB10-33A3-9F43A995C745}"/>
                    </a:ext>
                  </a:extLst>
                </p14:cNvPr>
                <p14:cNvContentPartPr/>
                <p14:nvPr/>
              </p14:nvContentPartPr>
              <p14:xfrm>
                <a:off x="9894383" y="2134665"/>
                <a:ext cx="226080" cy="275040"/>
              </p14:xfrm>
            </p:contentPart>
          </mc:Choice>
          <mc:Fallback>
            <p:pic>
              <p:nvPicPr>
                <p:cNvPr id="27" name="Рукописный ввод 26">
                  <a:extLst>
                    <a:ext uri="{FF2B5EF4-FFF2-40B4-BE49-F238E27FC236}">
                      <a16:creationId xmlns:a16="http://schemas.microsoft.com/office/drawing/2014/main" id="{36BB2F97-B13E-BB10-33A3-9F43A995C745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9876383" y="2026665"/>
                  <a:ext cx="261720" cy="49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xmlns:aink="http://schemas.microsoft.com/office/drawing/2016/ink" Requires="p14 aink">
            <p:contentPart p14:bwMode="auto" r:id="rId17">
              <p14:nvContentPartPr>
                <p14:cNvPr id="28" name="Рукописный ввод 27">
                  <a:extLst>
                    <a:ext uri="{FF2B5EF4-FFF2-40B4-BE49-F238E27FC236}">
                      <a16:creationId xmlns:a16="http://schemas.microsoft.com/office/drawing/2014/main" id="{15A761D1-EEE0-F434-6720-2B86FFDD921A}"/>
                    </a:ext>
                  </a:extLst>
                </p14:cNvPr>
                <p14:cNvContentPartPr/>
                <p14:nvPr/>
              </p14:nvContentPartPr>
              <p14:xfrm>
                <a:off x="10301903" y="2072385"/>
                <a:ext cx="1676880" cy="328320"/>
              </p14:xfrm>
            </p:contentPart>
          </mc:Choice>
          <mc:Fallback>
            <p:pic>
              <p:nvPicPr>
                <p:cNvPr id="28" name="Рукописный ввод 27">
                  <a:extLst>
                    <a:ext uri="{FF2B5EF4-FFF2-40B4-BE49-F238E27FC236}">
                      <a16:creationId xmlns:a16="http://schemas.microsoft.com/office/drawing/2014/main" id="{15A761D1-EEE0-F434-6720-2B86FFDD921A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10284263" y="1964385"/>
                  <a:ext cx="1712520" cy="54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xmlns:aink="http://schemas.microsoft.com/office/drawing/2016/ink" Requires="p14 aink">
            <p:contentPart p14:bwMode="auto" r:id="rId19">
              <p14:nvContentPartPr>
                <p14:cNvPr id="29" name="Рукописный ввод 28">
                  <a:extLst>
                    <a:ext uri="{FF2B5EF4-FFF2-40B4-BE49-F238E27FC236}">
                      <a16:creationId xmlns:a16="http://schemas.microsoft.com/office/drawing/2014/main" id="{1DB13D2E-43C1-75F6-0900-A04F44A09578}"/>
                    </a:ext>
                  </a:extLst>
                </p14:cNvPr>
                <p14:cNvContentPartPr/>
                <p14:nvPr/>
              </p14:nvContentPartPr>
              <p14:xfrm>
                <a:off x="11080943" y="2115945"/>
                <a:ext cx="81720" cy="95040"/>
              </p14:xfrm>
            </p:contentPart>
          </mc:Choice>
          <mc:Fallback>
            <p:pic>
              <p:nvPicPr>
                <p:cNvPr id="29" name="Рукописный ввод 28">
                  <a:extLst>
                    <a:ext uri="{FF2B5EF4-FFF2-40B4-BE49-F238E27FC236}">
                      <a16:creationId xmlns:a16="http://schemas.microsoft.com/office/drawing/2014/main" id="{1DB13D2E-43C1-75F6-0900-A04F44A09578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11063303" y="2008305"/>
                  <a:ext cx="117360" cy="31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xmlns:aink="http://schemas.microsoft.com/office/drawing/2016/ink" Requires="p14 aink">
            <p:contentPart p14:bwMode="auto" r:id="rId21">
              <p14:nvContentPartPr>
                <p14:cNvPr id="30" name="Рукописный ввод 29">
                  <a:extLst>
                    <a:ext uri="{FF2B5EF4-FFF2-40B4-BE49-F238E27FC236}">
                      <a16:creationId xmlns:a16="http://schemas.microsoft.com/office/drawing/2014/main" id="{60E54936-5067-CD42-6B23-D3BDF04BFE3E}"/>
                    </a:ext>
                  </a:extLst>
                </p14:cNvPr>
                <p14:cNvContentPartPr/>
                <p14:nvPr/>
              </p14:nvContentPartPr>
              <p14:xfrm>
                <a:off x="10392983" y="2533905"/>
                <a:ext cx="268200" cy="301320"/>
              </p14:xfrm>
            </p:contentPart>
          </mc:Choice>
          <mc:Fallback>
            <p:pic>
              <p:nvPicPr>
                <p:cNvPr id="30" name="Рукописный ввод 29">
                  <a:extLst>
                    <a:ext uri="{FF2B5EF4-FFF2-40B4-BE49-F238E27FC236}">
                      <a16:creationId xmlns:a16="http://schemas.microsoft.com/office/drawing/2014/main" id="{60E54936-5067-CD42-6B23-D3BDF04BFE3E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10374983" y="2426265"/>
                  <a:ext cx="303840" cy="51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xmlns:aink="http://schemas.microsoft.com/office/drawing/2016/ink" Requires="p14 aink">
            <p:contentPart p14:bwMode="auto" r:id="rId23">
              <p14:nvContentPartPr>
                <p14:cNvPr id="31" name="Рукописный ввод 30">
                  <a:extLst>
                    <a:ext uri="{FF2B5EF4-FFF2-40B4-BE49-F238E27FC236}">
                      <a16:creationId xmlns:a16="http://schemas.microsoft.com/office/drawing/2014/main" id="{97E2505B-591B-78EC-F427-98CD02046FAA}"/>
                    </a:ext>
                  </a:extLst>
                </p14:cNvPr>
                <p14:cNvContentPartPr/>
                <p14:nvPr/>
              </p14:nvContentPartPr>
              <p14:xfrm>
                <a:off x="10591703" y="2596905"/>
                <a:ext cx="996840" cy="227160"/>
              </p14:xfrm>
            </p:contentPart>
          </mc:Choice>
          <mc:Fallback>
            <p:pic>
              <p:nvPicPr>
                <p:cNvPr id="31" name="Рукописный ввод 30">
                  <a:extLst>
                    <a:ext uri="{FF2B5EF4-FFF2-40B4-BE49-F238E27FC236}">
                      <a16:creationId xmlns:a16="http://schemas.microsoft.com/office/drawing/2014/main" id="{97E2505B-591B-78EC-F427-98CD02046FAA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10574063" y="2489265"/>
                  <a:ext cx="1032480" cy="4428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673855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ADBD59A-5133-ADB6-BA23-F3AEFEA2FB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0046" y="0"/>
            <a:ext cx="74719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9688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D23A03-F848-CE4F-8E23-F7A9CCE26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5E7F958-EA2A-FF8C-6140-52B2293B09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20. Три аргумента в поддержку мысли о том, что современные государства должны осуществлять политику противодействия экстремизму. </a:t>
            </a:r>
          </a:p>
          <a:p>
            <a:pPr marL="0" indent="0">
              <a:buNone/>
            </a:pPr>
            <a:r>
              <a:rPr lang="ru-RU" sz="2000" i="1" dirty="0"/>
              <a:t> Антиэкстремистская политика способствует консолидации общества и развитию взаимодействия институтов гражданского общества.</a:t>
            </a:r>
          </a:p>
          <a:p>
            <a:pPr marL="0" indent="0">
              <a:buNone/>
            </a:pPr>
            <a:r>
              <a:rPr lang="ru-RU" sz="2000" i="1" dirty="0"/>
              <a:t>  В современном обществе экстремизм можно отследить и цифровизация способствует тому что государство может осуществлять мониторинг его проявлений.</a:t>
            </a:r>
          </a:p>
          <a:p>
            <a:pPr marL="0" indent="0">
              <a:buNone/>
            </a:pPr>
            <a:r>
              <a:rPr lang="ru-RU" sz="2000" i="1" dirty="0"/>
              <a:t> Противодействие экстремизму будет способствовать государственному контролю над вандализмом, массовыми беспорядками, пропагандой нацизма и т.д.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2952BCB-1932-0557-102D-30ED1FB0A4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585787"/>
            <a:ext cx="8896350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055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17AF53-1F68-0A73-2458-01C35FC092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8EABE03E-66BC-1A6F-7A63-EE7808968F9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61925" y="365125"/>
            <a:ext cx="5857875" cy="6127749"/>
          </a:xfrm>
        </p:spPr>
      </p:pic>
      <p:pic>
        <p:nvPicPr>
          <p:cNvPr id="22" name="Объект 21">
            <a:extLst>
              <a:ext uri="{FF2B5EF4-FFF2-40B4-BE49-F238E27FC236}">
                <a16:creationId xmlns:a16="http://schemas.microsoft.com/office/drawing/2014/main" id="{A5D2C1AF-8F2A-EFA0-DC46-63295CFC8B8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065880" y="365124"/>
            <a:ext cx="5716545" cy="6264275"/>
          </a:xfr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7" name="Рукописный ввод 6">
                <a:extLst>
                  <a:ext uri="{FF2B5EF4-FFF2-40B4-BE49-F238E27FC236}">
                    <a16:creationId xmlns:a16="http://schemas.microsoft.com/office/drawing/2014/main" id="{63036C40-0EE3-3734-BA9E-DBBCCC9CB8E0}"/>
                  </a:ext>
                </a:extLst>
              </p14:cNvPr>
              <p14:cNvContentPartPr/>
              <p14:nvPr/>
            </p14:nvContentPartPr>
            <p14:xfrm>
              <a:off x="2238000" y="5362395"/>
              <a:ext cx="1322640" cy="48600"/>
            </p14:xfrm>
          </p:contentPart>
        </mc:Choice>
        <mc:Fallback>
          <p:pic>
            <p:nvPicPr>
              <p:cNvPr id="7" name="Рукописный ввод 6">
                <a:extLst>
                  <a:ext uri="{FF2B5EF4-FFF2-40B4-BE49-F238E27FC236}">
                    <a16:creationId xmlns:a16="http://schemas.microsoft.com/office/drawing/2014/main" id="{63036C40-0EE3-3734-BA9E-DBBCCC9CB8E0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184360" y="5254395"/>
                <a:ext cx="1430280" cy="264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8" name="Рукописный ввод 7">
                <a:extLst>
                  <a:ext uri="{FF2B5EF4-FFF2-40B4-BE49-F238E27FC236}">
                    <a16:creationId xmlns:a16="http://schemas.microsoft.com/office/drawing/2014/main" id="{F818CC69-3E06-5AF3-FA06-13AE34817202}"/>
                  </a:ext>
                </a:extLst>
              </p14:cNvPr>
              <p14:cNvContentPartPr/>
              <p14:nvPr/>
            </p14:nvContentPartPr>
            <p14:xfrm>
              <a:off x="590280" y="5606115"/>
              <a:ext cx="928800" cy="51840"/>
            </p14:xfrm>
          </p:contentPart>
        </mc:Choice>
        <mc:Fallback>
          <p:pic>
            <p:nvPicPr>
              <p:cNvPr id="8" name="Рукописный ввод 7">
                <a:extLst>
                  <a:ext uri="{FF2B5EF4-FFF2-40B4-BE49-F238E27FC236}">
                    <a16:creationId xmlns:a16="http://schemas.microsoft.com/office/drawing/2014/main" id="{F818CC69-3E06-5AF3-FA06-13AE34817202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36640" y="5498475"/>
                <a:ext cx="1036440" cy="267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9" name="Рукописный ввод 8">
                <a:extLst>
                  <a:ext uri="{FF2B5EF4-FFF2-40B4-BE49-F238E27FC236}">
                    <a16:creationId xmlns:a16="http://schemas.microsoft.com/office/drawing/2014/main" id="{88542684-1F09-87B6-A0E3-52B1CD7E70B9}"/>
                  </a:ext>
                </a:extLst>
              </p14:cNvPr>
              <p14:cNvContentPartPr/>
              <p14:nvPr/>
            </p14:nvContentPartPr>
            <p14:xfrm>
              <a:off x="1933080" y="6161955"/>
              <a:ext cx="2373120" cy="55800"/>
            </p14:xfrm>
          </p:contentPart>
        </mc:Choice>
        <mc:Fallback>
          <p:pic>
            <p:nvPicPr>
              <p:cNvPr id="9" name="Рукописный ввод 8">
                <a:extLst>
                  <a:ext uri="{FF2B5EF4-FFF2-40B4-BE49-F238E27FC236}">
                    <a16:creationId xmlns:a16="http://schemas.microsoft.com/office/drawing/2014/main" id="{88542684-1F09-87B6-A0E3-52B1CD7E70B9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879440" y="6053955"/>
                <a:ext cx="2480760" cy="271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10" name="Рукописный ввод 9">
                <a:extLst>
                  <a:ext uri="{FF2B5EF4-FFF2-40B4-BE49-F238E27FC236}">
                    <a16:creationId xmlns:a16="http://schemas.microsoft.com/office/drawing/2014/main" id="{F8B2E3AC-0EDC-6A8F-5243-1C86920B714B}"/>
                  </a:ext>
                </a:extLst>
              </p14:cNvPr>
              <p14:cNvContentPartPr/>
              <p14:nvPr/>
            </p14:nvContentPartPr>
            <p14:xfrm>
              <a:off x="3161760" y="2952555"/>
              <a:ext cx="551880" cy="57600"/>
            </p14:xfrm>
          </p:contentPart>
        </mc:Choice>
        <mc:Fallback>
          <p:pic>
            <p:nvPicPr>
              <p:cNvPr id="10" name="Рукописный ввод 9">
                <a:extLst>
                  <a:ext uri="{FF2B5EF4-FFF2-40B4-BE49-F238E27FC236}">
                    <a16:creationId xmlns:a16="http://schemas.microsoft.com/office/drawing/2014/main" id="{F8B2E3AC-0EDC-6A8F-5243-1C86920B714B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3108120" y="2844555"/>
                <a:ext cx="659520" cy="273240"/>
              </a:xfrm>
              <a:prstGeom prst="rect">
                <a:avLst/>
              </a:prstGeom>
            </p:spPr>
          </p:pic>
        </mc:Fallback>
      </mc:AlternateContent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8ED73E79-2750-B93B-7B37-A23D1B3171D1}"/>
              </a:ext>
            </a:extLst>
          </p:cNvPr>
          <p:cNvGrpSpPr/>
          <p:nvPr/>
        </p:nvGrpSpPr>
        <p:grpSpPr>
          <a:xfrm>
            <a:off x="3828840" y="3095475"/>
            <a:ext cx="1487160" cy="371520"/>
            <a:chOff x="3828840" y="3095475"/>
            <a:chExt cx="1487160" cy="3715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2">
              <p14:nvContentPartPr>
                <p14:cNvPr id="11" name="Рукописный ввод 10">
                  <a:extLst>
                    <a:ext uri="{FF2B5EF4-FFF2-40B4-BE49-F238E27FC236}">
                      <a16:creationId xmlns:a16="http://schemas.microsoft.com/office/drawing/2014/main" id="{8A00E8D6-E6CC-F4E0-2927-096926A321BE}"/>
                    </a:ext>
                  </a:extLst>
                </p14:cNvPr>
                <p14:cNvContentPartPr/>
                <p14:nvPr/>
              </p14:nvContentPartPr>
              <p14:xfrm>
                <a:off x="3847560" y="3142995"/>
                <a:ext cx="220320" cy="122400"/>
              </p14:xfrm>
            </p:contentPart>
          </mc:Choice>
          <mc:Fallback>
            <p:pic>
              <p:nvPicPr>
                <p:cNvPr id="11" name="Рукописный ввод 10">
                  <a:extLst>
                    <a:ext uri="{FF2B5EF4-FFF2-40B4-BE49-F238E27FC236}">
                      <a16:creationId xmlns:a16="http://schemas.microsoft.com/office/drawing/2014/main" id="{8A00E8D6-E6CC-F4E0-2927-096926A321BE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3841440" y="3136875"/>
                  <a:ext cx="232560" cy="13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">
              <p14:nvContentPartPr>
                <p14:cNvPr id="12" name="Рукописный ввод 11">
                  <a:extLst>
                    <a:ext uri="{FF2B5EF4-FFF2-40B4-BE49-F238E27FC236}">
                      <a16:creationId xmlns:a16="http://schemas.microsoft.com/office/drawing/2014/main" id="{6779F21A-6FB2-FA8A-FA51-D9A8D2934746}"/>
                    </a:ext>
                  </a:extLst>
                </p14:cNvPr>
                <p14:cNvContentPartPr/>
                <p14:nvPr/>
              </p14:nvContentPartPr>
              <p14:xfrm>
                <a:off x="3828840" y="3095475"/>
                <a:ext cx="163080" cy="225000"/>
              </p14:xfrm>
            </p:contentPart>
          </mc:Choice>
          <mc:Fallback>
            <p:pic>
              <p:nvPicPr>
                <p:cNvPr id="12" name="Рукописный ввод 11">
                  <a:extLst>
                    <a:ext uri="{FF2B5EF4-FFF2-40B4-BE49-F238E27FC236}">
                      <a16:creationId xmlns:a16="http://schemas.microsoft.com/office/drawing/2014/main" id="{6779F21A-6FB2-FA8A-FA51-D9A8D2934746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3822720" y="3089355"/>
                  <a:ext cx="175320" cy="23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">
              <p14:nvContentPartPr>
                <p14:cNvPr id="13" name="Рукописный ввод 12">
                  <a:extLst>
                    <a:ext uri="{FF2B5EF4-FFF2-40B4-BE49-F238E27FC236}">
                      <a16:creationId xmlns:a16="http://schemas.microsoft.com/office/drawing/2014/main" id="{43C3FCA8-6FA9-7E83-523F-B2CF0E7E20AB}"/>
                    </a:ext>
                  </a:extLst>
                </p14:cNvPr>
                <p14:cNvContentPartPr/>
                <p14:nvPr/>
              </p14:nvContentPartPr>
              <p14:xfrm>
                <a:off x="4162200" y="3189435"/>
                <a:ext cx="172800" cy="230760"/>
              </p14:xfrm>
            </p:contentPart>
          </mc:Choice>
          <mc:Fallback>
            <p:pic>
              <p:nvPicPr>
                <p:cNvPr id="13" name="Рукописный ввод 12">
                  <a:extLst>
                    <a:ext uri="{FF2B5EF4-FFF2-40B4-BE49-F238E27FC236}">
                      <a16:creationId xmlns:a16="http://schemas.microsoft.com/office/drawing/2014/main" id="{43C3FCA8-6FA9-7E83-523F-B2CF0E7E20AB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4156080" y="3183315"/>
                  <a:ext cx="185040" cy="24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">
              <p14:nvContentPartPr>
                <p14:cNvPr id="14" name="Рукописный ввод 13">
                  <a:extLst>
                    <a:ext uri="{FF2B5EF4-FFF2-40B4-BE49-F238E27FC236}">
                      <a16:creationId xmlns:a16="http://schemas.microsoft.com/office/drawing/2014/main" id="{8E2B73D3-636B-8371-578C-D425792B919F}"/>
                    </a:ext>
                  </a:extLst>
                </p14:cNvPr>
                <p14:cNvContentPartPr/>
                <p14:nvPr/>
              </p14:nvContentPartPr>
              <p14:xfrm>
                <a:off x="4200000" y="3257115"/>
                <a:ext cx="142200" cy="40680"/>
              </p14:xfrm>
            </p:contentPart>
          </mc:Choice>
          <mc:Fallback>
            <p:pic>
              <p:nvPicPr>
                <p:cNvPr id="14" name="Рукописный ввод 13">
                  <a:extLst>
                    <a:ext uri="{FF2B5EF4-FFF2-40B4-BE49-F238E27FC236}">
                      <a16:creationId xmlns:a16="http://schemas.microsoft.com/office/drawing/2014/main" id="{8E2B73D3-636B-8371-578C-D425792B919F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4193880" y="3250995"/>
                  <a:ext cx="154440" cy="5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">
              <p14:nvContentPartPr>
                <p14:cNvPr id="15" name="Рукописный ввод 14">
                  <a:extLst>
                    <a:ext uri="{FF2B5EF4-FFF2-40B4-BE49-F238E27FC236}">
                      <a16:creationId xmlns:a16="http://schemas.microsoft.com/office/drawing/2014/main" id="{FCD7757E-CDA3-F002-BB59-D6FBDD0CB3FB}"/>
                    </a:ext>
                  </a:extLst>
                </p14:cNvPr>
                <p14:cNvContentPartPr/>
                <p14:nvPr/>
              </p14:nvContentPartPr>
              <p14:xfrm>
                <a:off x="4381080" y="3209595"/>
                <a:ext cx="18000" cy="191520"/>
              </p14:xfrm>
            </p:contentPart>
          </mc:Choice>
          <mc:Fallback>
            <p:pic>
              <p:nvPicPr>
                <p:cNvPr id="15" name="Рукописный ввод 14">
                  <a:extLst>
                    <a:ext uri="{FF2B5EF4-FFF2-40B4-BE49-F238E27FC236}">
                      <a16:creationId xmlns:a16="http://schemas.microsoft.com/office/drawing/2014/main" id="{FCD7757E-CDA3-F002-BB59-D6FBDD0CB3FB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4374960" y="3203475"/>
                  <a:ext cx="30240" cy="20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">
              <p14:nvContentPartPr>
                <p14:cNvPr id="16" name="Рукописный ввод 15">
                  <a:extLst>
                    <a:ext uri="{FF2B5EF4-FFF2-40B4-BE49-F238E27FC236}">
                      <a16:creationId xmlns:a16="http://schemas.microsoft.com/office/drawing/2014/main" id="{01C4E3E5-10AE-3B34-31C1-8B72CB7E288C}"/>
                    </a:ext>
                  </a:extLst>
                </p14:cNvPr>
                <p14:cNvContentPartPr/>
                <p14:nvPr/>
              </p14:nvContentPartPr>
              <p14:xfrm>
                <a:off x="4276320" y="3190515"/>
                <a:ext cx="212760" cy="20160"/>
              </p14:xfrm>
            </p:contentPart>
          </mc:Choice>
          <mc:Fallback>
            <p:pic>
              <p:nvPicPr>
                <p:cNvPr id="16" name="Рукописный ввод 15">
                  <a:extLst>
                    <a:ext uri="{FF2B5EF4-FFF2-40B4-BE49-F238E27FC236}">
                      <a16:creationId xmlns:a16="http://schemas.microsoft.com/office/drawing/2014/main" id="{01C4E3E5-10AE-3B34-31C1-8B72CB7E288C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4270200" y="3184395"/>
                  <a:ext cx="225000" cy="3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">
              <p14:nvContentPartPr>
                <p14:cNvPr id="17" name="Рукописный ввод 16">
                  <a:extLst>
                    <a:ext uri="{FF2B5EF4-FFF2-40B4-BE49-F238E27FC236}">
                      <a16:creationId xmlns:a16="http://schemas.microsoft.com/office/drawing/2014/main" id="{06E796E7-B698-6155-0C51-ABE50234C4A7}"/>
                    </a:ext>
                  </a:extLst>
                </p14:cNvPr>
                <p14:cNvContentPartPr/>
                <p14:nvPr/>
              </p14:nvContentPartPr>
              <p14:xfrm>
                <a:off x="4521840" y="3256035"/>
                <a:ext cx="192600" cy="192960"/>
              </p14:xfrm>
            </p:contentPart>
          </mc:Choice>
          <mc:Fallback>
            <p:pic>
              <p:nvPicPr>
                <p:cNvPr id="17" name="Рукописный ввод 16">
                  <a:extLst>
                    <a:ext uri="{FF2B5EF4-FFF2-40B4-BE49-F238E27FC236}">
                      <a16:creationId xmlns:a16="http://schemas.microsoft.com/office/drawing/2014/main" id="{06E796E7-B698-6155-0C51-ABE50234C4A7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4515720" y="3249915"/>
                  <a:ext cx="204840" cy="20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">
              <p14:nvContentPartPr>
                <p14:cNvPr id="18" name="Рукописный ввод 17">
                  <a:extLst>
                    <a:ext uri="{FF2B5EF4-FFF2-40B4-BE49-F238E27FC236}">
                      <a16:creationId xmlns:a16="http://schemas.microsoft.com/office/drawing/2014/main" id="{40A5B2F9-2D94-B74A-5E77-4169D59D1A55}"/>
                    </a:ext>
                  </a:extLst>
                </p14:cNvPr>
                <p14:cNvContentPartPr/>
                <p14:nvPr/>
              </p14:nvContentPartPr>
              <p14:xfrm>
                <a:off x="4733520" y="3200235"/>
                <a:ext cx="582480" cy="266760"/>
              </p14:xfrm>
            </p:contentPart>
          </mc:Choice>
          <mc:Fallback>
            <p:pic>
              <p:nvPicPr>
                <p:cNvPr id="18" name="Рукописный ввод 17">
                  <a:extLst>
                    <a:ext uri="{FF2B5EF4-FFF2-40B4-BE49-F238E27FC236}">
                      <a16:creationId xmlns:a16="http://schemas.microsoft.com/office/drawing/2014/main" id="{40A5B2F9-2D94-B74A-5E77-4169D59D1A55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4727400" y="3194115"/>
                  <a:ext cx="594720" cy="279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28">
            <p14:nvContentPartPr>
              <p14:cNvPr id="20" name="Рукописный ввод 19">
                <a:extLst>
                  <a:ext uri="{FF2B5EF4-FFF2-40B4-BE49-F238E27FC236}">
                    <a16:creationId xmlns:a16="http://schemas.microsoft.com/office/drawing/2014/main" id="{08C83D71-6B0F-487E-242C-CE12FF217ED0}"/>
                  </a:ext>
                </a:extLst>
              </p14:cNvPr>
              <p14:cNvContentPartPr/>
              <p14:nvPr/>
            </p14:nvContentPartPr>
            <p14:xfrm>
              <a:off x="4038360" y="3600195"/>
              <a:ext cx="1142640" cy="29880"/>
            </p14:xfrm>
          </p:contentPart>
        </mc:Choice>
        <mc:Fallback>
          <p:pic>
            <p:nvPicPr>
              <p:cNvPr id="20" name="Рукописный ввод 19">
                <a:extLst>
                  <a:ext uri="{FF2B5EF4-FFF2-40B4-BE49-F238E27FC236}">
                    <a16:creationId xmlns:a16="http://schemas.microsoft.com/office/drawing/2014/main" id="{08C83D71-6B0F-487E-242C-CE12FF217ED0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4032240" y="3594075"/>
                <a:ext cx="1154880" cy="42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">
            <p14:nvContentPartPr>
              <p14:cNvPr id="23" name="Рукописный ввод 22">
                <a:extLst>
                  <a:ext uri="{FF2B5EF4-FFF2-40B4-BE49-F238E27FC236}">
                    <a16:creationId xmlns:a16="http://schemas.microsoft.com/office/drawing/2014/main" id="{D4DF5712-C7D3-CB96-5BBC-801020005247}"/>
                  </a:ext>
                </a:extLst>
              </p14:cNvPr>
              <p14:cNvContentPartPr/>
              <p14:nvPr/>
            </p14:nvContentPartPr>
            <p14:xfrm>
              <a:off x="8638800" y="4562115"/>
              <a:ext cx="871920" cy="59400"/>
            </p14:xfrm>
          </p:contentPart>
        </mc:Choice>
        <mc:Fallback>
          <p:pic>
            <p:nvPicPr>
              <p:cNvPr id="23" name="Рукописный ввод 22">
                <a:extLst>
                  <a:ext uri="{FF2B5EF4-FFF2-40B4-BE49-F238E27FC236}">
                    <a16:creationId xmlns:a16="http://schemas.microsoft.com/office/drawing/2014/main" id="{D4DF5712-C7D3-CB96-5BBC-801020005247}"/>
                  </a:ext>
                </a:extLst>
              </p:cNvPr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8585160" y="4454115"/>
                <a:ext cx="979560" cy="275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">
            <p14:nvContentPartPr>
              <p14:cNvPr id="24" name="Рукописный ввод 23">
                <a:extLst>
                  <a:ext uri="{FF2B5EF4-FFF2-40B4-BE49-F238E27FC236}">
                    <a16:creationId xmlns:a16="http://schemas.microsoft.com/office/drawing/2014/main" id="{58377119-7889-43A1-4027-294CA2DD9096}"/>
                  </a:ext>
                </a:extLst>
              </p14:cNvPr>
              <p14:cNvContentPartPr/>
              <p14:nvPr/>
            </p14:nvContentPartPr>
            <p14:xfrm>
              <a:off x="9905640" y="4504875"/>
              <a:ext cx="408960" cy="10440"/>
            </p14:xfrm>
          </p:contentPart>
        </mc:Choice>
        <mc:Fallback>
          <p:pic>
            <p:nvPicPr>
              <p:cNvPr id="24" name="Рукописный ввод 23">
                <a:extLst>
                  <a:ext uri="{FF2B5EF4-FFF2-40B4-BE49-F238E27FC236}">
                    <a16:creationId xmlns:a16="http://schemas.microsoft.com/office/drawing/2014/main" id="{58377119-7889-43A1-4027-294CA2DD9096}"/>
                  </a:ext>
                </a:extLst>
              </p:cNvPr>
              <p:cNvPicPr/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9852000" y="4396875"/>
                <a:ext cx="516600" cy="226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4">
            <p14:nvContentPartPr>
              <p14:cNvPr id="25" name="Рукописный ввод 24">
                <a:extLst>
                  <a:ext uri="{FF2B5EF4-FFF2-40B4-BE49-F238E27FC236}">
                    <a16:creationId xmlns:a16="http://schemas.microsoft.com/office/drawing/2014/main" id="{7D6640E7-3893-AD24-BB8A-3571B07659C8}"/>
                  </a:ext>
                </a:extLst>
              </p14:cNvPr>
              <p14:cNvContentPartPr/>
              <p14:nvPr/>
            </p14:nvContentPartPr>
            <p14:xfrm>
              <a:off x="6219600" y="6294075"/>
              <a:ext cx="1837440" cy="50400"/>
            </p14:xfrm>
          </p:contentPart>
        </mc:Choice>
        <mc:Fallback>
          <p:pic>
            <p:nvPicPr>
              <p:cNvPr id="25" name="Рукописный ввод 24">
                <a:extLst>
                  <a:ext uri="{FF2B5EF4-FFF2-40B4-BE49-F238E27FC236}">
                    <a16:creationId xmlns:a16="http://schemas.microsoft.com/office/drawing/2014/main" id="{7D6640E7-3893-AD24-BB8A-3571B07659C8}"/>
                  </a:ext>
                </a:extLst>
              </p:cNvPr>
              <p:cNvPicPr/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6165960" y="6186075"/>
                <a:ext cx="1945080" cy="266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695088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2688F814-D2C0-6869-15E6-AB8EC77C37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175DBE2-3571-BD0C-F5F5-D6FC318EB4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  20. Три аргумента «политическая социализация граждан обуславливает политико-правовое состояние государства».</a:t>
            </a:r>
          </a:p>
          <a:p>
            <a:pPr marL="0" indent="0">
              <a:buNone/>
            </a:pPr>
            <a:r>
              <a:rPr lang="ru-RU" dirty="0"/>
              <a:t>  Если мы заменим политическая социализация на политическая культура, что-то сильно поменяется?</a:t>
            </a:r>
          </a:p>
          <a:p>
            <a:pPr marL="0" indent="0">
              <a:buNone/>
            </a:pPr>
            <a:r>
              <a:rPr lang="ru-RU" dirty="0"/>
              <a:t> А если на политическое сознание?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7" name="Рукописный ввод 6">
                <a:extLst>
                  <a:ext uri="{FF2B5EF4-FFF2-40B4-BE49-F238E27FC236}">
                    <a16:creationId xmlns:a16="http://schemas.microsoft.com/office/drawing/2014/main" id="{A79CCBB0-EA6F-BF73-4C3C-6C60D1032B77}"/>
                  </a:ext>
                </a:extLst>
              </p14:cNvPr>
              <p14:cNvContentPartPr/>
              <p14:nvPr/>
            </p14:nvContentPartPr>
            <p14:xfrm>
              <a:off x="4017480" y="2807475"/>
              <a:ext cx="4583520" cy="259920"/>
            </p14:xfrm>
          </p:contentPart>
        </mc:Choice>
        <mc:Fallback>
          <p:pic>
            <p:nvPicPr>
              <p:cNvPr id="7" name="Рукописный ввод 6">
                <a:extLst>
                  <a:ext uri="{FF2B5EF4-FFF2-40B4-BE49-F238E27FC236}">
                    <a16:creationId xmlns:a16="http://schemas.microsoft.com/office/drawing/2014/main" id="{A79CCBB0-EA6F-BF73-4C3C-6C60D1032B77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963840" y="2699835"/>
                <a:ext cx="4691160" cy="475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8" name="Рукописный ввод 7">
                <a:extLst>
                  <a:ext uri="{FF2B5EF4-FFF2-40B4-BE49-F238E27FC236}">
                    <a16:creationId xmlns:a16="http://schemas.microsoft.com/office/drawing/2014/main" id="{A120854F-AD6F-0C81-766A-6FF00060071E}"/>
                  </a:ext>
                </a:extLst>
              </p14:cNvPr>
              <p14:cNvContentPartPr/>
              <p14:nvPr/>
            </p14:nvContentPartPr>
            <p14:xfrm>
              <a:off x="951000" y="3199875"/>
              <a:ext cx="3583440" cy="248760"/>
            </p14:xfrm>
          </p:contentPart>
        </mc:Choice>
        <mc:Fallback>
          <p:pic>
            <p:nvPicPr>
              <p:cNvPr id="8" name="Рукописный ввод 7">
                <a:extLst>
                  <a:ext uri="{FF2B5EF4-FFF2-40B4-BE49-F238E27FC236}">
                    <a16:creationId xmlns:a16="http://schemas.microsoft.com/office/drawing/2014/main" id="{A120854F-AD6F-0C81-766A-6FF00060071E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97360" y="3091875"/>
                <a:ext cx="3691080" cy="464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9" name="Рукописный ввод 8">
                <a:extLst>
                  <a:ext uri="{FF2B5EF4-FFF2-40B4-BE49-F238E27FC236}">
                    <a16:creationId xmlns:a16="http://schemas.microsoft.com/office/drawing/2014/main" id="{D48A33E6-C55E-6BE2-40ED-318FEDCB5817}"/>
                  </a:ext>
                </a:extLst>
              </p14:cNvPr>
              <p14:cNvContentPartPr/>
              <p14:nvPr/>
            </p14:nvContentPartPr>
            <p14:xfrm>
              <a:off x="2600880" y="3778755"/>
              <a:ext cx="3781800" cy="155520"/>
            </p14:xfrm>
          </p:contentPart>
        </mc:Choice>
        <mc:Fallback>
          <p:pic>
            <p:nvPicPr>
              <p:cNvPr id="9" name="Рукописный ввод 8">
                <a:extLst>
                  <a:ext uri="{FF2B5EF4-FFF2-40B4-BE49-F238E27FC236}">
                    <a16:creationId xmlns:a16="http://schemas.microsoft.com/office/drawing/2014/main" id="{D48A33E6-C55E-6BE2-40ED-318FEDCB5817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547240" y="3671115"/>
                <a:ext cx="3889440" cy="371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574616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CD1DC2-D010-3CA4-C99C-9661CB9C4A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D71D0CD5-FD3C-2B49-2B9B-70BCA7C27CC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35902" y="230188"/>
            <a:ext cx="5683898" cy="6262687"/>
          </a:xfr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8A2663A1-5D02-150E-C859-13339D817F5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019800" y="230188"/>
            <a:ext cx="5951376" cy="6262687"/>
          </a:xfr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9" name="Рукописный ввод 8">
                <a:extLst>
                  <a:ext uri="{FF2B5EF4-FFF2-40B4-BE49-F238E27FC236}">
                    <a16:creationId xmlns:a16="http://schemas.microsoft.com/office/drawing/2014/main" id="{77F1D333-7666-7E76-39C9-DB4B45644CA2}"/>
                  </a:ext>
                </a:extLst>
              </p14:cNvPr>
              <p14:cNvContentPartPr/>
              <p14:nvPr/>
            </p14:nvContentPartPr>
            <p14:xfrm>
              <a:off x="2870787" y="1081609"/>
              <a:ext cx="831960" cy="356760"/>
            </p14:xfrm>
          </p:contentPart>
        </mc:Choice>
        <mc:Fallback>
          <p:pic>
            <p:nvPicPr>
              <p:cNvPr id="9" name="Рукописный ввод 8">
                <a:extLst>
                  <a:ext uri="{FF2B5EF4-FFF2-40B4-BE49-F238E27FC236}">
                    <a16:creationId xmlns:a16="http://schemas.microsoft.com/office/drawing/2014/main" id="{77F1D333-7666-7E76-39C9-DB4B45644CA2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816787" y="973969"/>
                <a:ext cx="939600" cy="572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10" name="Рукописный ввод 9">
                <a:extLst>
                  <a:ext uri="{FF2B5EF4-FFF2-40B4-BE49-F238E27FC236}">
                    <a16:creationId xmlns:a16="http://schemas.microsoft.com/office/drawing/2014/main" id="{2EAE4040-2B8A-B87F-56F7-D70A3A81EF21}"/>
                  </a:ext>
                </a:extLst>
              </p14:cNvPr>
              <p14:cNvContentPartPr/>
              <p14:nvPr/>
            </p14:nvContentPartPr>
            <p14:xfrm>
              <a:off x="373107" y="2358860"/>
              <a:ext cx="790920" cy="95400"/>
            </p14:xfrm>
          </p:contentPart>
        </mc:Choice>
        <mc:Fallback>
          <p:pic>
            <p:nvPicPr>
              <p:cNvPr id="10" name="Рукописный ввод 9">
                <a:extLst>
                  <a:ext uri="{FF2B5EF4-FFF2-40B4-BE49-F238E27FC236}">
                    <a16:creationId xmlns:a16="http://schemas.microsoft.com/office/drawing/2014/main" id="{2EAE4040-2B8A-B87F-56F7-D70A3A81EF21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19107" y="2250860"/>
                <a:ext cx="898560" cy="311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11" name="Рукописный ввод 10">
                <a:extLst>
                  <a:ext uri="{FF2B5EF4-FFF2-40B4-BE49-F238E27FC236}">
                    <a16:creationId xmlns:a16="http://schemas.microsoft.com/office/drawing/2014/main" id="{1CC1B53A-6432-3419-EF28-469D63801DDF}"/>
                  </a:ext>
                </a:extLst>
              </p14:cNvPr>
              <p14:cNvContentPartPr/>
              <p14:nvPr/>
            </p14:nvContentPartPr>
            <p14:xfrm>
              <a:off x="3788427" y="4319060"/>
              <a:ext cx="753120" cy="75600"/>
            </p14:xfrm>
          </p:contentPart>
        </mc:Choice>
        <mc:Fallback>
          <p:pic>
            <p:nvPicPr>
              <p:cNvPr id="11" name="Рукописный ввод 10">
                <a:extLst>
                  <a:ext uri="{FF2B5EF4-FFF2-40B4-BE49-F238E27FC236}">
                    <a16:creationId xmlns:a16="http://schemas.microsoft.com/office/drawing/2014/main" id="{1CC1B53A-6432-3419-EF28-469D63801DDF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734787" y="4211420"/>
                <a:ext cx="860760" cy="291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764498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1E6F977-92C9-FB4C-0D2F-957FE869F3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3111" y="0"/>
            <a:ext cx="5425777" cy="6774024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4" name="Рукописный ввод 3">
                <a:extLst>
                  <a:ext uri="{FF2B5EF4-FFF2-40B4-BE49-F238E27FC236}">
                    <a16:creationId xmlns:a16="http://schemas.microsoft.com/office/drawing/2014/main" id="{0630CD8D-2A8E-0F51-B06F-EBABE3C1E6F7}"/>
                  </a:ext>
                </a:extLst>
              </p14:cNvPr>
              <p14:cNvContentPartPr/>
              <p14:nvPr/>
            </p14:nvContentPartPr>
            <p14:xfrm>
              <a:off x="6204387" y="1968260"/>
              <a:ext cx="1557000" cy="38160"/>
            </p14:xfrm>
          </p:contentPart>
        </mc:Choice>
        <mc:Fallback>
          <p:pic>
            <p:nvPicPr>
              <p:cNvPr id="4" name="Рукописный ввод 3">
                <a:extLst>
                  <a:ext uri="{FF2B5EF4-FFF2-40B4-BE49-F238E27FC236}">
                    <a16:creationId xmlns:a16="http://schemas.microsoft.com/office/drawing/2014/main" id="{0630CD8D-2A8E-0F51-B06F-EBABE3C1E6F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150747" y="1860260"/>
                <a:ext cx="1664640" cy="253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6" name="Рукописный ввод 5">
                <a:extLst>
                  <a:ext uri="{FF2B5EF4-FFF2-40B4-BE49-F238E27FC236}">
                    <a16:creationId xmlns:a16="http://schemas.microsoft.com/office/drawing/2014/main" id="{1FF37AAC-6B28-F64B-46B2-D5404EC343AE}"/>
                  </a:ext>
                </a:extLst>
              </p14:cNvPr>
              <p14:cNvContentPartPr/>
              <p14:nvPr/>
            </p14:nvContentPartPr>
            <p14:xfrm>
              <a:off x="3396027" y="2098940"/>
              <a:ext cx="4525920" cy="102960"/>
            </p14:xfrm>
          </p:contentPart>
        </mc:Choice>
        <mc:Fallback>
          <p:pic>
            <p:nvPicPr>
              <p:cNvPr id="6" name="Рукописный ввод 5">
                <a:extLst>
                  <a:ext uri="{FF2B5EF4-FFF2-40B4-BE49-F238E27FC236}">
                    <a16:creationId xmlns:a16="http://schemas.microsoft.com/office/drawing/2014/main" id="{1FF37AAC-6B28-F64B-46B2-D5404EC343AE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342027" y="1990940"/>
                <a:ext cx="4633560" cy="318600"/>
              </a:xfrm>
              <a:prstGeom prst="rect">
                <a:avLst/>
              </a:prstGeom>
            </p:spPr>
          </p:pic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A10063D0-27EC-981F-979F-B49B82B3EFDD}"/>
              </a:ext>
            </a:extLst>
          </p:cNvPr>
          <p:cNvSpPr txBox="1"/>
          <p:nvPr/>
        </p:nvSpPr>
        <p:spPr>
          <a:xfrm>
            <a:off x="8696131" y="2276669"/>
            <a:ext cx="32470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20. Три аргумента в пользу «политика </a:t>
            </a:r>
            <a:r>
              <a:rPr lang="ru-RU" dirty="0" err="1"/>
              <a:t>имортозамещения</a:t>
            </a:r>
            <a:r>
              <a:rPr lang="ru-RU" dirty="0"/>
              <a:t> способствует обеспечению </a:t>
            </a:r>
            <a:r>
              <a:rPr lang="ru-RU" dirty="0" err="1"/>
              <a:t>нац.безопасности</a:t>
            </a:r>
            <a:r>
              <a:rPr lang="ru-RU" dirty="0"/>
              <a:t>»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8" name="Рукописный ввод 7">
                <a:extLst>
                  <a:ext uri="{FF2B5EF4-FFF2-40B4-BE49-F238E27FC236}">
                    <a16:creationId xmlns:a16="http://schemas.microsoft.com/office/drawing/2014/main" id="{B7C57704-C8D5-FA13-93C0-599EDE25ADDA}"/>
                  </a:ext>
                </a:extLst>
              </p14:cNvPr>
              <p14:cNvContentPartPr/>
              <p14:nvPr/>
            </p14:nvContentPartPr>
            <p14:xfrm>
              <a:off x="8112027" y="2676020"/>
              <a:ext cx="509400" cy="383760"/>
            </p14:xfrm>
          </p:contentPart>
        </mc:Choice>
        <mc:Fallback>
          <p:pic>
            <p:nvPicPr>
              <p:cNvPr id="8" name="Рукописный ввод 7">
                <a:extLst>
                  <a:ext uri="{FF2B5EF4-FFF2-40B4-BE49-F238E27FC236}">
                    <a16:creationId xmlns:a16="http://schemas.microsoft.com/office/drawing/2014/main" id="{B7C57704-C8D5-FA13-93C0-599EDE25ADDA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076027" y="2640020"/>
                <a:ext cx="581040" cy="455400"/>
              </a:xfrm>
              <a:prstGeom prst="rect">
                <a:avLst/>
              </a:prstGeom>
            </p:spPr>
          </p:pic>
        </mc:Fallback>
      </mc:AlternateContent>
      <p:sp>
        <p:nvSpPr>
          <p:cNvPr id="9" name="TextBox 8">
            <a:extLst>
              <a:ext uri="{FF2B5EF4-FFF2-40B4-BE49-F238E27FC236}">
                <a16:creationId xmlns:a16="http://schemas.microsoft.com/office/drawing/2014/main" id="{49119F1B-1610-6575-8A0F-2C73FEF0E723}"/>
              </a:ext>
            </a:extLst>
          </p:cNvPr>
          <p:cNvSpPr txBox="1"/>
          <p:nvPr/>
        </p:nvSpPr>
        <p:spPr>
          <a:xfrm>
            <a:off x="8808888" y="3573624"/>
            <a:ext cx="30409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19. Назови три меры, проиллюстрируй примерами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10" name="Рукописный ввод 9">
                <a:extLst>
                  <a:ext uri="{FF2B5EF4-FFF2-40B4-BE49-F238E27FC236}">
                    <a16:creationId xmlns:a16="http://schemas.microsoft.com/office/drawing/2014/main" id="{3BAB49DC-F91E-0B9C-2039-676A2C8B8F0A}"/>
                  </a:ext>
                </a:extLst>
              </p14:cNvPr>
              <p14:cNvContentPartPr/>
              <p14:nvPr/>
            </p14:nvContentPartPr>
            <p14:xfrm>
              <a:off x="8170347" y="3936740"/>
              <a:ext cx="544680" cy="294840"/>
            </p14:xfrm>
          </p:contentPart>
        </mc:Choice>
        <mc:Fallback>
          <p:pic>
            <p:nvPicPr>
              <p:cNvPr id="10" name="Рукописный ввод 9">
                <a:extLst>
                  <a:ext uri="{FF2B5EF4-FFF2-40B4-BE49-F238E27FC236}">
                    <a16:creationId xmlns:a16="http://schemas.microsoft.com/office/drawing/2014/main" id="{3BAB49DC-F91E-0B9C-2039-676A2C8B8F0A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8161707" y="3928100"/>
                <a:ext cx="562320" cy="312480"/>
              </a:xfrm>
              <a:prstGeom prst="rect">
                <a:avLst/>
              </a:prstGeom>
            </p:spPr>
          </p:pic>
        </mc:Fallback>
      </mc:AlternateContent>
      <p:sp>
        <p:nvSpPr>
          <p:cNvPr id="11" name="TextBox 10">
            <a:extLst>
              <a:ext uri="{FF2B5EF4-FFF2-40B4-BE49-F238E27FC236}">
                <a16:creationId xmlns:a16="http://schemas.microsoft.com/office/drawing/2014/main" id="{9DFB9C80-4DCC-2C30-5BDE-649886FDBC1A}"/>
              </a:ext>
            </a:extLst>
          </p:cNvPr>
          <p:cNvSpPr txBox="1"/>
          <p:nvPr/>
        </p:nvSpPr>
        <p:spPr>
          <a:xfrm>
            <a:off x="0" y="6102221"/>
            <a:ext cx="30137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Организуй дискуссию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12" name="Рукописный ввод 11">
                <a:extLst>
                  <a:ext uri="{FF2B5EF4-FFF2-40B4-BE49-F238E27FC236}">
                    <a16:creationId xmlns:a16="http://schemas.microsoft.com/office/drawing/2014/main" id="{E31FCEA2-68DC-60D1-6471-0E3A5F9FB307}"/>
                  </a:ext>
                </a:extLst>
              </p14:cNvPr>
              <p14:cNvContentPartPr/>
              <p14:nvPr/>
            </p14:nvContentPartPr>
            <p14:xfrm>
              <a:off x="-636333" y="559220"/>
              <a:ext cx="1800" cy="360"/>
            </p14:xfrm>
          </p:contentPart>
        </mc:Choice>
        <mc:Fallback>
          <p:pic>
            <p:nvPicPr>
              <p:cNvPr id="12" name="Рукописный ввод 11">
                <a:extLst>
                  <a:ext uri="{FF2B5EF4-FFF2-40B4-BE49-F238E27FC236}">
                    <a16:creationId xmlns:a16="http://schemas.microsoft.com/office/drawing/2014/main" id="{E31FCEA2-68DC-60D1-6471-0E3A5F9FB307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-642453" y="553100"/>
                <a:ext cx="14040" cy="1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13" name="Рукописный ввод 12">
                <a:extLst>
                  <a:ext uri="{FF2B5EF4-FFF2-40B4-BE49-F238E27FC236}">
                    <a16:creationId xmlns:a16="http://schemas.microsoft.com/office/drawing/2014/main" id="{ACAEB96A-8B81-9111-1953-03E05AA1FCB5}"/>
                  </a:ext>
                </a:extLst>
              </p14:cNvPr>
              <p14:cNvContentPartPr/>
              <p14:nvPr/>
            </p14:nvContentPartPr>
            <p14:xfrm>
              <a:off x="2537427" y="6129500"/>
              <a:ext cx="893160" cy="196920"/>
            </p14:xfrm>
          </p:contentPart>
        </mc:Choice>
        <mc:Fallback>
          <p:pic>
            <p:nvPicPr>
              <p:cNvPr id="13" name="Рукописный ввод 12">
                <a:extLst>
                  <a:ext uri="{FF2B5EF4-FFF2-40B4-BE49-F238E27FC236}">
                    <a16:creationId xmlns:a16="http://schemas.microsoft.com/office/drawing/2014/main" id="{ACAEB96A-8B81-9111-1953-03E05AA1FCB5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2531307" y="6123380"/>
                <a:ext cx="905400" cy="209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14" name="Рукописный ввод 13">
                <a:extLst>
                  <a:ext uri="{FF2B5EF4-FFF2-40B4-BE49-F238E27FC236}">
                    <a16:creationId xmlns:a16="http://schemas.microsoft.com/office/drawing/2014/main" id="{17D6A271-45A0-3FF7-A47C-30A5775A2720}"/>
                  </a:ext>
                </a:extLst>
              </p14:cNvPr>
              <p14:cNvContentPartPr/>
              <p14:nvPr/>
            </p14:nvContentPartPr>
            <p14:xfrm>
              <a:off x="5476827" y="5905940"/>
              <a:ext cx="241920" cy="38160"/>
            </p14:xfrm>
          </p:contentPart>
        </mc:Choice>
        <mc:Fallback>
          <p:pic>
            <p:nvPicPr>
              <p:cNvPr id="14" name="Рукописный ввод 13">
                <a:extLst>
                  <a:ext uri="{FF2B5EF4-FFF2-40B4-BE49-F238E27FC236}">
                    <a16:creationId xmlns:a16="http://schemas.microsoft.com/office/drawing/2014/main" id="{17D6A271-45A0-3FF7-A47C-30A5775A2720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5470707" y="5899820"/>
                <a:ext cx="254160" cy="50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">
            <p14:nvContentPartPr>
              <p14:cNvPr id="15" name="Рукописный ввод 14">
                <a:extLst>
                  <a:ext uri="{FF2B5EF4-FFF2-40B4-BE49-F238E27FC236}">
                    <a16:creationId xmlns:a16="http://schemas.microsoft.com/office/drawing/2014/main" id="{68989B01-1A95-641B-E933-921A013420C1}"/>
                  </a:ext>
                </a:extLst>
              </p14:cNvPr>
              <p14:cNvContentPartPr/>
              <p14:nvPr/>
            </p14:nvContentPartPr>
            <p14:xfrm>
              <a:off x="5801547" y="5866700"/>
              <a:ext cx="785520" cy="170280"/>
            </p14:xfrm>
          </p:contentPart>
        </mc:Choice>
        <mc:Fallback>
          <p:pic>
            <p:nvPicPr>
              <p:cNvPr id="15" name="Рукописный ввод 14">
                <a:extLst>
                  <a:ext uri="{FF2B5EF4-FFF2-40B4-BE49-F238E27FC236}">
                    <a16:creationId xmlns:a16="http://schemas.microsoft.com/office/drawing/2014/main" id="{68989B01-1A95-641B-E933-921A013420C1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5795427" y="5860580"/>
                <a:ext cx="797760" cy="182520"/>
              </a:xfrm>
              <a:prstGeom prst="rect">
                <a:avLst/>
              </a:prstGeom>
            </p:spPr>
          </p:pic>
        </mc:Fallback>
      </mc:AlternateContent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7C655B54-9EBC-7520-3F90-BC8F7E421270}"/>
              </a:ext>
            </a:extLst>
          </p:cNvPr>
          <p:cNvGrpSpPr/>
          <p:nvPr/>
        </p:nvGrpSpPr>
        <p:grpSpPr>
          <a:xfrm>
            <a:off x="6997467" y="6362420"/>
            <a:ext cx="1605240" cy="330480"/>
            <a:chOff x="6997467" y="6362420"/>
            <a:chExt cx="1605240" cy="3304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9">
              <p14:nvContentPartPr>
                <p14:cNvPr id="16" name="Рукописный ввод 15">
                  <a:extLst>
                    <a:ext uri="{FF2B5EF4-FFF2-40B4-BE49-F238E27FC236}">
                      <a16:creationId xmlns:a16="http://schemas.microsoft.com/office/drawing/2014/main" id="{0A4F3C18-2212-FB26-3989-603C4FCD1E72}"/>
                    </a:ext>
                  </a:extLst>
                </p14:cNvPr>
                <p14:cNvContentPartPr/>
                <p14:nvPr/>
              </p14:nvContentPartPr>
              <p14:xfrm>
                <a:off x="6997467" y="6469340"/>
                <a:ext cx="105480" cy="24840"/>
              </p14:xfrm>
            </p:contentPart>
          </mc:Choice>
          <mc:Fallback>
            <p:pic>
              <p:nvPicPr>
                <p:cNvPr id="16" name="Рукописный ввод 15">
                  <a:extLst>
                    <a:ext uri="{FF2B5EF4-FFF2-40B4-BE49-F238E27FC236}">
                      <a16:creationId xmlns:a16="http://schemas.microsoft.com/office/drawing/2014/main" id="{0A4F3C18-2212-FB26-3989-603C4FCD1E72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6991347" y="6463220"/>
                  <a:ext cx="117720" cy="3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">
              <p14:nvContentPartPr>
                <p14:cNvPr id="17" name="Рукописный ввод 16">
                  <a:extLst>
                    <a:ext uri="{FF2B5EF4-FFF2-40B4-BE49-F238E27FC236}">
                      <a16:creationId xmlns:a16="http://schemas.microsoft.com/office/drawing/2014/main" id="{812C6607-0A47-ABCA-7A36-1C895B9107F4}"/>
                    </a:ext>
                  </a:extLst>
                </p14:cNvPr>
                <p14:cNvContentPartPr/>
                <p14:nvPr/>
              </p14:nvContentPartPr>
              <p14:xfrm>
                <a:off x="7156227" y="6439100"/>
                <a:ext cx="132840" cy="196200"/>
              </p14:xfrm>
            </p:contentPart>
          </mc:Choice>
          <mc:Fallback>
            <p:pic>
              <p:nvPicPr>
                <p:cNvPr id="17" name="Рукописный ввод 16">
                  <a:extLst>
                    <a:ext uri="{FF2B5EF4-FFF2-40B4-BE49-F238E27FC236}">
                      <a16:creationId xmlns:a16="http://schemas.microsoft.com/office/drawing/2014/main" id="{812C6607-0A47-ABCA-7A36-1C895B9107F4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7150107" y="6432980"/>
                  <a:ext cx="145080" cy="20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">
              <p14:nvContentPartPr>
                <p14:cNvPr id="18" name="Рукописный ввод 17">
                  <a:extLst>
                    <a:ext uri="{FF2B5EF4-FFF2-40B4-BE49-F238E27FC236}">
                      <a16:creationId xmlns:a16="http://schemas.microsoft.com/office/drawing/2014/main" id="{9CA49482-743D-0245-AE67-4C2D7CD80A74}"/>
                    </a:ext>
                  </a:extLst>
                </p14:cNvPr>
                <p14:cNvContentPartPr/>
                <p14:nvPr/>
              </p14:nvContentPartPr>
              <p14:xfrm>
                <a:off x="7334787" y="6444140"/>
                <a:ext cx="103320" cy="115920"/>
              </p14:xfrm>
            </p:contentPart>
          </mc:Choice>
          <mc:Fallback>
            <p:pic>
              <p:nvPicPr>
                <p:cNvPr id="18" name="Рукописный ввод 17">
                  <a:extLst>
                    <a:ext uri="{FF2B5EF4-FFF2-40B4-BE49-F238E27FC236}">
                      <a16:creationId xmlns:a16="http://schemas.microsoft.com/office/drawing/2014/main" id="{9CA49482-743D-0245-AE67-4C2D7CD80A74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7328667" y="6438020"/>
                  <a:ext cx="115560" cy="12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">
              <p14:nvContentPartPr>
                <p14:cNvPr id="19" name="Рукописный ввод 18">
                  <a:extLst>
                    <a:ext uri="{FF2B5EF4-FFF2-40B4-BE49-F238E27FC236}">
                      <a16:creationId xmlns:a16="http://schemas.microsoft.com/office/drawing/2014/main" id="{7932BCDE-AB67-8B38-6443-E94A4E279F5D}"/>
                    </a:ext>
                  </a:extLst>
                </p14:cNvPr>
                <p14:cNvContentPartPr/>
                <p14:nvPr/>
              </p14:nvContentPartPr>
              <p14:xfrm>
                <a:off x="7390227" y="6473660"/>
                <a:ext cx="642240" cy="217080"/>
              </p14:xfrm>
            </p:contentPart>
          </mc:Choice>
          <mc:Fallback>
            <p:pic>
              <p:nvPicPr>
                <p:cNvPr id="19" name="Рукописный ввод 18">
                  <a:extLst>
                    <a:ext uri="{FF2B5EF4-FFF2-40B4-BE49-F238E27FC236}">
                      <a16:creationId xmlns:a16="http://schemas.microsoft.com/office/drawing/2014/main" id="{7932BCDE-AB67-8B38-6443-E94A4E279F5D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7384107" y="6467540"/>
                  <a:ext cx="654480" cy="22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">
              <p14:nvContentPartPr>
                <p14:cNvPr id="20" name="Рукописный ввод 19">
                  <a:extLst>
                    <a:ext uri="{FF2B5EF4-FFF2-40B4-BE49-F238E27FC236}">
                      <a16:creationId xmlns:a16="http://schemas.microsoft.com/office/drawing/2014/main" id="{01034B52-BE99-9944-6323-C52278A09698}"/>
                    </a:ext>
                  </a:extLst>
                </p14:cNvPr>
                <p14:cNvContentPartPr/>
                <p14:nvPr/>
              </p14:nvContentPartPr>
              <p14:xfrm>
                <a:off x="8022027" y="6362420"/>
                <a:ext cx="580680" cy="330480"/>
              </p14:xfrm>
            </p:contentPart>
          </mc:Choice>
          <mc:Fallback>
            <p:pic>
              <p:nvPicPr>
                <p:cNvPr id="20" name="Рукописный ввод 19">
                  <a:extLst>
                    <a:ext uri="{FF2B5EF4-FFF2-40B4-BE49-F238E27FC236}">
                      <a16:creationId xmlns:a16="http://schemas.microsoft.com/office/drawing/2014/main" id="{01034B52-BE99-9944-6323-C52278A09698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8015907" y="6356300"/>
                  <a:ext cx="592920" cy="3427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29">
            <p14:nvContentPartPr>
              <p14:cNvPr id="22" name="Рукописный ввод 21">
                <a:extLst>
                  <a:ext uri="{FF2B5EF4-FFF2-40B4-BE49-F238E27FC236}">
                    <a16:creationId xmlns:a16="http://schemas.microsoft.com/office/drawing/2014/main" id="{BB9D5B2E-4378-80D5-DEC5-8D53BF41BAE0}"/>
                  </a:ext>
                </a:extLst>
              </p14:cNvPr>
              <p14:cNvContentPartPr/>
              <p14:nvPr/>
            </p14:nvContentPartPr>
            <p14:xfrm>
              <a:off x="5364867" y="6286820"/>
              <a:ext cx="158040" cy="11160"/>
            </p14:xfrm>
          </p:contentPart>
        </mc:Choice>
        <mc:Fallback>
          <p:pic>
            <p:nvPicPr>
              <p:cNvPr id="22" name="Рукописный ввод 21">
                <a:extLst>
                  <a:ext uri="{FF2B5EF4-FFF2-40B4-BE49-F238E27FC236}">
                    <a16:creationId xmlns:a16="http://schemas.microsoft.com/office/drawing/2014/main" id="{BB9D5B2E-4378-80D5-DEC5-8D53BF41BAE0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5358747" y="6280700"/>
                <a:ext cx="170280" cy="23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858524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9D2907-0F2A-6DB0-C8CE-D39C6C5FAC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F91549E-23AA-6CF6-AAEC-34D3C80E8B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Бытовая лексика!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54670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4945B64-532E-8D3E-18B7-858FD12FB1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505" y="0"/>
            <a:ext cx="5470989" cy="6858000"/>
          </a:xfrm>
          <a:prstGeom prst="rect">
            <a:avLst/>
          </a:prstGeom>
        </p:spPr>
      </p:pic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B3F2156-109C-BE84-12C6-80BC77C5313A}"/>
              </a:ext>
            </a:extLst>
          </p:cNvPr>
          <p:cNvGrpSpPr/>
          <p:nvPr/>
        </p:nvGrpSpPr>
        <p:grpSpPr>
          <a:xfrm>
            <a:off x="9031467" y="197420"/>
            <a:ext cx="599400" cy="353880"/>
            <a:chOff x="9031467" y="197420"/>
            <a:chExt cx="599400" cy="3538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">
              <p14:nvContentPartPr>
                <p14:cNvPr id="4" name="Рукописный ввод 3">
                  <a:extLst>
                    <a:ext uri="{FF2B5EF4-FFF2-40B4-BE49-F238E27FC236}">
                      <a16:creationId xmlns:a16="http://schemas.microsoft.com/office/drawing/2014/main" id="{C35840BE-A35A-F495-6680-3C59EB3D9C27}"/>
                    </a:ext>
                  </a:extLst>
                </p14:cNvPr>
                <p14:cNvContentPartPr/>
                <p14:nvPr/>
              </p14:nvContentPartPr>
              <p14:xfrm>
                <a:off x="9031467" y="199580"/>
                <a:ext cx="150120" cy="351720"/>
              </p14:xfrm>
            </p:contentPart>
          </mc:Choice>
          <mc:Fallback>
            <p:pic>
              <p:nvPicPr>
                <p:cNvPr id="4" name="Рукописный ввод 3">
                  <a:extLst>
                    <a:ext uri="{FF2B5EF4-FFF2-40B4-BE49-F238E27FC236}">
                      <a16:creationId xmlns:a16="http://schemas.microsoft.com/office/drawing/2014/main" id="{C35840BE-A35A-F495-6680-3C59EB3D9C27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9025347" y="193460"/>
                  <a:ext cx="162360" cy="36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">
              <p14:nvContentPartPr>
                <p14:cNvPr id="5" name="Рукописный ввод 4">
                  <a:extLst>
                    <a:ext uri="{FF2B5EF4-FFF2-40B4-BE49-F238E27FC236}">
                      <a16:creationId xmlns:a16="http://schemas.microsoft.com/office/drawing/2014/main" id="{BEDFF46F-AC0A-960A-9B2D-96EFC6BC5BE9}"/>
                    </a:ext>
                  </a:extLst>
                </p14:cNvPr>
                <p14:cNvContentPartPr/>
                <p14:nvPr/>
              </p14:nvContentPartPr>
              <p14:xfrm>
                <a:off x="9291747" y="240260"/>
                <a:ext cx="124560" cy="265680"/>
              </p14:xfrm>
            </p:contentPart>
          </mc:Choice>
          <mc:Fallback>
            <p:pic>
              <p:nvPicPr>
                <p:cNvPr id="5" name="Рукописный ввод 4">
                  <a:extLst>
                    <a:ext uri="{FF2B5EF4-FFF2-40B4-BE49-F238E27FC236}">
                      <a16:creationId xmlns:a16="http://schemas.microsoft.com/office/drawing/2014/main" id="{BEDFF46F-AC0A-960A-9B2D-96EFC6BC5BE9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9285627" y="234140"/>
                  <a:ext cx="136800" cy="27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">
              <p14:nvContentPartPr>
                <p14:cNvPr id="6" name="Рукописный ввод 5">
                  <a:extLst>
                    <a:ext uri="{FF2B5EF4-FFF2-40B4-BE49-F238E27FC236}">
                      <a16:creationId xmlns:a16="http://schemas.microsoft.com/office/drawing/2014/main" id="{5AD156F6-1B12-3FA2-49E1-4E99B67047D9}"/>
                    </a:ext>
                  </a:extLst>
                </p14:cNvPr>
                <p14:cNvContentPartPr/>
                <p14:nvPr/>
              </p14:nvContentPartPr>
              <p14:xfrm>
                <a:off x="9458787" y="197420"/>
                <a:ext cx="172080" cy="308880"/>
              </p14:xfrm>
            </p:contentPart>
          </mc:Choice>
          <mc:Fallback>
            <p:pic>
              <p:nvPicPr>
                <p:cNvPr id="6" name="Рукописный ввод 5">
                  <a:extLst>
                    <a:ext uri="{FF2B5EF4-FFF2-40B4-BE49-F238E27FC236}">
                      <a16:creationId xmlns:a16="http://schemas.microsoft.com/office/drawing/2014/main" id="{5AD156F6-1B12-3FA2-49E1-4E99B67047D9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9452667" y="191300"/>
                  <a:ext cx="184320" cy="3211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0492E0CC-2A9B-7D61-1945-896261DAAFAE}"/>
              </a:ext>
            </a:extLst>
          </p:cNvPr>
          <p:cNvGrpSpPr/>
          <p:nvPr/>
        </p:nvGrpSpPr>
        <p:grpSpPr>
          <a:xfrm>
            <a:off x="9945147" y="158540"/>
            <a:ext cx="355680" cy="505440"/>
            <a:chOff x="9945147" y="158540"/>
            <a:chExt cx="355680" cy="5054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9">
              <p14:nvContentPartPr>
                <p14:cNvPr id="7" name="Рукописный ввод 6">
                  <a:extLst>
                    <a:ext uri="{FF2B5EF4-FFF2-40B4-BE49-F238E27FC236}">
                      <a16:creationId xmlns:a16="http://schemas.microsoft.com/office/drawing/2014/main" id="{B6DEE84B-8E7D-084D-4F60-89E52C680C69}"/>
                    </a:ext>
                  </a:extLst>
                </p14:cNvPr>
                <p14:cNvContentPartPr/>
                <p14:nvPr/>
              </p14:nvContentPartPr>
              <p14:xfrm>
                <a:off x="9945147" y="158540"/>
                <a:ext cx="271800" cy="505440"/>
              </p14:xfrm>
            </p:contentPart>
          </mc:Choice>
          <mc:Fallback>
            <p:pic>
              <p:nvPicPr>
                <p:cNvPr id="7" name="Рукописный ввод 6">
                  <a:extLst>
                    <a:ext uri="{FF2B5EF4-FFF2-40B4-BE49-F238E27FC236}">
                      <a16:creationId xmlns:a16="http://schemas.microsoft.com/office/drawing/2014/main" id="{B6DEE84B-8E7D-084D-4F60-89E52C680C69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9939027" y="152420"/>
                  <a:ext cx="284040" cy="51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">
              <p14:nvContentPartPr>
                <p14:cNvPr id="8" name="Рукописный ввод 7">
                  <a:extLst>
                    <a:ext uri="{FF2B5EF4-FFF2-40B4-BE49-F238E27FC236}">
                      <a16:creationId xmlns:a16="http://schemas.microsoft.com/office/drawing/2014/main" id="{29CB25F8-2D23-D52A-D7FC-602DE619FF02}"/>
                    </a:ext>
                  </a:extLst>
                </p14:cNvPr>
                <p14:cNvContentPartPr/>
                <p14:nvPr/>
              </p14:nvContentPartPr>
              <p14:xfrm>
                <a:off x="10263027" y="498380"/>
                <a:ext cx="37800" cy="65160"/>
              </p14:xfrm>
            </p:contentPart>
          </mc:Choice>
          <mc:Fallback>
            <p:pic>
              <p:nvPicPr>
                <p:cNvPr id="8" name="Рукописный ввод 7">
                  <a:extLst>
                    <a:ext uri="{FF2B5EF4-FFF2-40B4-BE49-F238E27FC236}">
                      <a16:creationId xmlns:a16="http://schemas.microsoft.com/office/drawing/2014/main" id="{29CB25F8-2D23-D52A-D7FC-602DE619FF02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10256907" y="492260"/>
                  <a:ext cx="50040" cy="7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">
              <p14:nvContentPartPr>
                <p14:cNvPr id="9" name="Рукописный ввод 8">
                  <a:extLst>
                    <a:ext uri="{FF2B5EF4-FFF2-40B4-BE49-F238E27FC236}">
                      <a16:creationId xmlns:a16="http://schemas.microsoft.com/office/drawing/2014/main" id="{CCDFCB87-F6B9-3129-00E2-37786CD2F2FB}"/>
                    </a:ext>
                  </a:extLst>
                </p14:cNvPr>
                <p14:cNvContentPartPr/>
                <p14:nvPr/>
              </p14:nvContentPartPr>
              <p14:xfrm>
                <a:off x="9956307" y="167540"/>
                <a:ext cx="34920" cy="68040"/>
              </p14:xfrm>
            </p:contentPart>
          </mc:Choice>
          <mc:Fallback>
            <p:pic>
              <p:nvPicPr>
                <p:cNvPr id="9" name="Рукописный ввод 8">
                  <a:extLst>
                    <a:ext uri="{FF2B5EF4-FFF2-40B4-BE49-F238E27FC236}">
                      <a16:creationId xmlns:a16="http://schemas.microsoft.com/office/drawing/2014/main" id="{CCDFCB87-F6B9-3129-00E2-37786CD2F2FB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9950187" y="161420"/>
                  <a:ext cx="47160" cy="802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12" name="Рукописный ввод 11">
                <a:extLst>
                  <a:ext uri="{FF2B5EF4-FFF2-40B4-BE49-F238E27FC236}">
                    <a16:creationId xmlns:a16="http://schemas.microsoft.com/office/drawing/2014/main" id="{9AFC8F58-F328-B7A8-B113-504F84C401F1}"/>
                  </a:ext>
                </a:extLst>
              </p14:cNvPr>
              <p14:cNvContentPartPr/>
              <p14:nvPr/>
            </p14:nvContentPartPr>
            <p14:xfrm>
              <a:off x="8789187" y="874220"/>
              <a:ext cx="1683360" cy="86760"/>
            </p14:xfrm>
          </p:contentPart>
        </mc:Choice>
        <mc:Fallback>
          <p:pic>
            <p:nvPicPr>
              <p:cNvPr id="12" name="Рукописный ввод 11">
                <a:extLst>
                  <a:ext uri="{FF2B5EF4-FFF2-40B4-BE49-F238E27FC236}">
                    <a16:creationId xmlns:a16="http://schemas.microsoft.com/office/drawing/2014/main" id="{9AFC8F58-F328-B7A8-B113-504F84C401F1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8783067" y="868100"/>
                <a:ext cx="1695600" cy="99000"/>
              </a:xfrm>
              <a:prstGeom prst="rect">
                <a:avLst/>
              </a:prstGeom>
            </p:spPr>
          </p:pic>
        </mc:Fallback>
      </mc:AlternateContent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919B0890-B09C-3FCB-C19F-E68385330A6E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444204" y="1437760"/>
            <a:ext cx="3415198" cy="801587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7E15C617-54B7-88C6-D220-BB4A66E940C8}"/>
              </a:ext>
            </a:extLst>
          </p:cNvPr>
          <p:cNvSpPr txBox="1"/>
          <p:nvPr/>
        </p:nvSpPr>
        <p:spPr>
          <a:xfrm>
            <a:off x="531845" y="5635690"/>
            <a:ext cx="280946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20. Три аргумента необходимости антимонопольного регулирования и защиты конкуренции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18">
            <p14:nvContentPartPr>
              <p14:cNvPr id="19" name="Рукописный ввод 18">
                <a:extLst>
                  <a:ext uri="{FF2B5EF4-FFF2-40B4-BE49-F238E27FC236}">
                    <a16:creationId xmlns:a16="http://schemas.microsoft.com/office/drawing/2014/main" id="{91A5C6A3-F8FB-6928-45F0-5811C5FC6299}"/>
                  </a:ext>
                </a:extLst>
              </p14:cNvPr>
              <p14:cNvContentPartPr/>
              <p14:nvPr/>
            </p14:nvContentPartPr>
            <p14:xfrm>
              <a:off x="2565867" y="5939060"/>
              <a:ext cx="775440" cy="83160"/>
            </p14:xfrm>
          </p:contentPart>
        </mc:Choice>
        <mc:Fallback>
          <p:pic>
            <p:nvPicPr>
              <p:cNvPr id="19" name="Рукописный ввод 18">
                <a:extLst>
                  <a:ext uri="{FF2B5EF4-FFF2-40B4-BE49-F238E27FC236}">
                    <a16:creationId xmlns:a16="http://schemas.microsoft.com/office/drawing/2014/main" id="{91A5C6A3-F8FB-6928-45F0-5811C5FC6299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2559747" y="5932940"/>
                <a:ext cx="787680" cy="95400"/>
              </a:xfrm>
              <a:prstGeom prst="rect">
                <a:avLst/>
              </a:prstGeom>
            </p:spPr>
          </p:pic>
        </mc:Fallback>
      </mc:AlternateContent>
      <p:sp>
        <p:nvSpPr>
          <p:cNvPr id="20" name="TextBox 19">
            <a:extLst>
              <a:ext uri="{FF2B5EF4-FFF2-40B4-BE49-F238E27FC236}">
                <a16:creationId xmlns:a16="http://schemas.microsoft.com/office/drawing/2014/main" id="{62343C03-2DAF-ABCB-729E-D0E8F0C46D0D}"/>
              </a:ext>
            </a:extLst>
          </p:cNvPr>
          <p:cNvSpPr txBox="1"/>
          <p:nvPr/>
        </p:nvSpPr>
        <p:spPr>
          <a:xfrm>
            <a:off x="531845" y="4858210"/>
            <a:ext cx="26286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20. Три аргумента о том что высокая конкуренция на рынке способствует развитию экономики государства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0">
            <p14:nvContentPartPr>
              <p14:cNvPr id="21" name="Рукописный ввод 20">
                <a:extLst>
                  <a:ext uri="{FF2B5EF4-FFF2-40B4-BE49-F238E27FC236}">
                    <a16:creationId xmlns:a16="http://schemas.microsoft.com/office/drawing/2014/main" id="{7D8A744F-46D5-068E-EC92-AA190B06CCE3}"/>
                  </a:ext>
                </a:extLst>
              </p14:cNvPr>
              <p14:cNvContentPartPr/>
              <p14:nvPr/>
            </p14:nvContentPartPr>
            <p14:xfrm>
              <a:off x="2929467" y="5085500"/>
              <a:ext cx="561600" cy="192240"/>
            </p14:xfrm>
          </p:contentPart>
        </mc:Choice>
        <mc:Fallback>
          <p:pic>
            <p:nvPicPr>
              <p:cNvPr id="21" name="Рукописный ввод 20">
                <a:extLst>
                  <a:ext uri="{FF2B5EF4-FFF2-40B4-BE49-F238E27FC236}">
                    <a16:creationId xmlns:a16="http://schemas.microsoft.com/office/drawing/2014/main" id="{7D8A744F-46D5-068E-EC92-AA190B06CCE3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2923347" y="5079380"/>
                <a:ext cx="573840" cy="204480"/>
              </a:xfrm>
              <a:prstGeom prst="rect">
                <a:avLst/>
              </a:prstGeom>
            </p:spPr>
          </p:pic>
        </mc:Fallback>
      </mc:AlternateContent>
      <p:sp>
        <p:nvSpPr>
          <p:cNvPr id="22" name="TextBox 21">
            <a:extLst>
              <a:ext uri="{FF2B5EF4-FFF2-40B4-BE49-F238E27FC236}">
                <a16:creationId xmlns:a16="http://schemas.microsoft.com/office/drawing/2014/main" id="{2AA8A89F-8875-3AEF-1805-D53B4A085088}"/>
              </a:ext>
            </a:extLst>
          </p:cNvPr>
          <p:cNvSpPr txBox="1"/>
          <p:nvPr/>
        </p:nvSpPr>
        <p:spPr>
          <a:xfrm>
            <a:off x="502904" y="3890523"/>
            <a:ext cx="26286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19. Назови три меры антимонопольного регулирования и три примера их реализации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2">
            <p14:nvContentPartPr>
              <p14:cNvPr id="23" name="Рукописный ввод 22">
                <a:extLst>
                  <a:ext uri="{FF2B5EF4-FFF2-40B4-BE49-F238E27FC236}">
                    <a16:creationId xmlns:a16="http://schemas.microsoft.com/office/drawing/2014/main" id="{B4200CF2-A9E2-7A6B-3F68-B90A6402DDFC}"/>
                  </a:ext>
                </a:extLst>
              </p14:cNvPr>
              <p14:cNvContentPartPr/>
              <p14:nvPr/>
            </p14:nvContentPartPr>
            <p14:xfrm>
              <a:off x="2686827" y="4005860"/>
              <a:ext cx="717840" cy="221040"/>
            </p14:xfrm>
          </p:contentPart>
        </mc:Choice>
        <mc:Fallback>
          <p:pic>
            <p:nvPicPr>
              <p:cNvPr id="23" name="Рукописный ввод 22">
                <a:extLst>
                  <a:ext uri="{FF2B5EF4-FFF2-40B4-BE49-F238E27FC236}">
                    <a16:creationId xmlns:a16="http://schemas.microsoft.com/office/drawing/2014/main" id="{B4200CF2-A9E2-7A6B-3F68-B90A6402DDFC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2680707" y="3999740"/>
                <a:ext cx="730080" cy="233280"/>
              </a:xfrm>
              <a:prstGeom prst="rect">
                <a:avLst/>
              </a:prstGeom>
            </p:spPr>
          </p:pic>
        </mc:Fallback>
      </mc:AlternateContent>
      <p:sp>
        <p:nvSpPr>
          <p:cNvPr id="24" name="TextBox 23">
            <a:extLst>
              <a:ext uri="{FF2B5EF4-FFF2-40B4-BE49-F238E27FC236}">
                <a16:creationId xmlns:a16="http://schemas.microsoft.com/office/drawing/2014/main" id="{6A15531B-F624-7CC5-8DCC-F09FA925DCB5}"/>
              </a:ext>
            </a:extLst>
          </p:cNvPr>
          <p:cNvSpPr txBox="1"/>
          <p:nvPr/>
        </p:nvSpPr>
        <p:spPr>
          <a:xfrm>
            <a:off x="429209" y="1175657"/>
            <a:ext cx="26286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20. Три аргумента необходимости </a:t>
            </a:r>
            <a:r>
              <a:rPr lang="ru-RU" sz="1400" dirty="0" err="1"/>
              <a:t>гос.политики</a:t>
            </a:r>
            <a:r>
              <a:rPr lang="ru-RU" sz="1400" dirty="0"/>
              <a:t> по поддержке и защите конкуренции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4">
            <p14:nvContentPartPr>
              <p14:cNvPr id="25" name="Рукописный ввод 24">
                <a:extLst>
                  <a:ext uri="{FF2B5EF4-FFF2-40B4-BE49-F238E27FC236}">
                    <a16:creationId xmlns:a16="http://schemas.microsoft.com/office/drawing/2014/main" id="{F5FBCA3B-46AF-D37B-2B78-799B22188418}"/>
                  </a:ext>
                </a:extLst>
              </p14:cNvPr>
              <p14:cNvContentPartPr/>
              <p14:nvPr/>
            </p14:nvContentPartPr>
            <p14:xfrm>
              <a:off x="2771067" y="1595660"/>
              <a:ext cx="773280" cy="227880"/>
            </p14:xfrm>
          </p:contentPart>
        </mc:Choice>
        <mc:Fallback>
          <p:pic>
            <p:nvPicPr>
              <p:cNvPr id="25" name="Рукописный ввод 24">
                <a:extLst>
                  <a:ext uri="{FF2B5EF4-FFF2-40B4-BE49-F238E27FC236}">
                    <a16:creationId xmlns:a16="http://schemas.microsoft.com/office/drawing/2014/main" id="{F5FBCA3B-46AF-D37B-2B78-799B22188418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2764947" y="1589540"/>
                <a:ext cx="785520" cy="240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798317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9AC1C56-50BB-BC01-14FC-6A4E5D8D85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176" y="326571"/>
            <a:ext cx="5411465" cy="582230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A3C9F65-56BE-EABF-9BB8-0909B7DDC5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3641" y="326571"/>
            <a:ext cx="5874008" cy="5959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6832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D167E33-79D4-B2BD-CEF6-090B75C92C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5852" y="0"/>
            <a:ext cx="7116148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577A218-EF03-1064-8BF6-6544836F8A35}"/>
              </a:ext>
            </a:extLst>
          </p:cNvPr>
          <p:cNvSpPr txBox="1"/>
          <p:nvPr/>
        </p:nvSpPr>
        <p:spPr>
          <a:xfrm>
            <a:off x="1492899" y="2435290"/>
            <a:ext cx="33776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18. Назови три признака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5" name="Рукописный ввод 4">
                <a:extLst>
                  <a:ext uri="{FF2B5EF4-FFF2-40B4-BE49-F238E27FC236}">
                    <a16:creationId xmlns:a16="http://schemas.microsoft.com/office/drawing/2014/main" id="{503788EF-CBAE-DC16-C63C-60B35B572649}"/>
                  </a:ext>
                </a:extLst>
              </p14:cNvPr>
              <p14:cNvContentPartPr/>
              <p14:nvPr/>
            </p14:nvContentPartPr>
            <p14:xfrm>
              <a:off x="4329147" y="2503580"/>
              <a:ext cx="950400" cy="228960"/>
            </p14:xfrm>
          </p:contentPart>
        </mc:Choice>
        <mc:Fallback>
          <p:pic>
            <p:nvPicPr>
              <p:cNvPr id="5" name="Рукописный ввод 4">
                <a:extLst>
                  <a:ext uri="{FF2B5EF4-FFF2-40B4-BE49-F238E27FC236}">
                    <a16:creationId xmlns:a16="http://schemas.microsoft.com/office/drawing/2014/main" id="{503788EF-CBAE-DC16-C63C-60B35B572649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323027" y="2497460"/>
                <a:ext cx="962640" cy="241200"/>
              </a:xfrm>
              <a:prstGeom prst="rect">
                <a:avLst/>
              </a:prstGeom>
            </p:spPr>
          </p:pic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id="{BCF91044-484C-A849-664B-60E38837FEEF}"/>
              </a:ext>
            </a:extLst>
          </p:cNvPr>
          <p:cNvSpPr txBox="1"/>
          <p:nvPr/>
        </p:nvSpPr>
        <p:spPr>
          <a:xfrm>
            <a:off x="886409" y="3429000"/>
            <a:ext cx="41894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20. Три аргумента о необходимости </a:t>
            </a:r>
            <a:r>
              <a:rPr lang="ru-RU" dirty="0" err="1"/>
              <a:t>гос.поддержки</a:t>
            </a:r>
            <a:r>
              <a:rPr lang="ru-RU" dirty="0"/>
              <a:t> и развития малого бизнеса (</a:t>
            </a:r>
            <a:r>
              <a:rPr lang="ru-RU" i="1" dirty="0"/>
              <a:t>идем через объяснение функций)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7" name="Рукописный ввод 6">
                <a:extLst>
                  <a:ext uri="{FF2B5EF4-FFF2-40B4-BE49-F238E27FC236}">
                    <a16:creationId xmlns:a16="http://schemas.microsoft.com/office/drawing/2014/main" id="{085BBB34-59B4-5444-8BF7-BAE031732694}"/>
                  </a:ext>
                </a:extLst>
              </p14:cNvPr>
              <p14:cNvContentPartPr/>
              <p14:nvPr/>
            </p14:nvContentPartPr>
            <p14:xfrm>
              <a:off x="3778347" y="3939260"/>
              <a:ext cx="1258920" cy="262080"/>
            </p14:xfrm>
          </p:contentPart>
        </mc:Choice>
        <mc:Fallback>
          <p:pic>
            <p:nvPicPr>
              <p:cNvPr id="7" name="Рукописный ввод 6">
                <a:extLst>
                  <a:ext uri="{FF2B5EF4-FFF2-40B4-BE49-F238E27FC236}">
                    <a16:creationId xmlns:a16="http://schemas.microsoft.com/office/drawing/2014/main" id="{085BBB34-59B4-5444-8BF7-BAE031732694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772227" y="3933140"/>
                <a:ext cx="1271160" cy="274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8" name="Рукописный ввод 7">
                <a:extLst>
                  <a:ext uri="{FF2B5EF4-FFF2-40B4-BE49-F238E27FC236}">
                    <a16:creationId xmlns:a16="http://schemas.microsoft.com/office/drawing/2014/main" id="{B215BB8F-98A7-6431-A6F7-D238F74F6A12}"/>
                  </a:ext>
                </a:extLst>
              </p14:cNvPr>
              <p14:cNvContentPartPr/>
              <p14:nvPr/>
            </p14:nvContentPartPr>
            <p14:xfrm>
              <a:off x="2201907" y="4095860"/>
              <a:ext cx="360" cy="360"/>
            </p14:xfrm>
          </p:contentPart>
        </mc:Choice>
        <mc:Fallback>
          <p:pic>
            <p:nvPicPr>
              <p:cNvPr id="8" name="Рукописный ввод 7">
                <a:extLst>
                  <a:ext uri="{FF2B5EF4-FFF2-40B4-BE49-F238E27FC236}">
                    <a16:creationId xmlns:a16="http://schemas.microsoft.com/office/drawing/2014/main" id="{B215BB8F-98A7-6431-A6F7-D238F74F6A12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195787" y="4089740"/>
                <a:ext cx="12600" cy="12600"/>
              </a:xfrm>
              <a:prstGeom prst="rect">
                <a:avLst/>
              </a:prstGeom>
            </p:spPr>
          </p:pic>
        </mc:Fallback>
      </mc:AlternateContent>
      <p:sp>
        <p:nvSpPr>
          <p:cNvPr id="9" name="TextBox 8">
            <a:extLst>
              <a:ext uri="{FF2B5EF4-FFF2-40B4-BE49-F238E27FC236}">
                <a16:creationId xmlns:a16="http://schemas.microsoft.com/office/drawing/2014/main" id="{EF26668A-C4C7-F3DB-2796-42071FA3627D}"/>
              </a:ext>
            </a:extLst>
          </p:cNvPr>
          <p:cNvSpPr txBox="1"/>
          <p:nvPr/>
        </p:nvSpPr>
        <p:spPr>
          <a:xfrm>
            <a:off x="755781" y="5915608"/>
            <a:ext cx="2948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19. Назови три меры/способа поддержки и проиллюстрируй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10" name="Рукописный ввод 9">
                <a:extLst>
                  <a:ext uri="{FF2B5EF4-FFF2-40B4-BE49-F238E27FC236}">
                    <a16:creationId xmlns:a16="http://schemas.microsoft.com/office/drawing/2014/main" id="{0AB7A4CD-3B92-D49E-E3E2-CB6F89A17B9E}"/>
                  </a:ext>
                </a:extLst>
              </p14:cNvPr>
              <p14:cNvContentPartPr/>
              <p14:nvPr/>
            </p14:nvContentPartPr>
            <p14:xfrm>
              <a:off x="3788067" y="5924300"/>
              <a:ext cx="1582920" cy="366480"/>
            </p14:xfrm>
          </p:contentPart>
        </mc:Choice>
        <mc:Fallback>
          <p:pic>
            <p:nvPicPr>
              <p:cNvPr id="10" name="Рукописный ввод 9">
                <a:extLst>
                  <a:ext uri="{FF2B5EF4-FFF2-40B4-BE49-F238E27FC236}">
                    <a16:creationId xmlns:a16="http://schemas.microsoft.com/office/drawing/2014/main" id="{0AB7A4CD-3B92-D49E-E3E2-CB6F89A17B9E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781947" y="5918180"/>
                <a:ext cx="1595160" cy="378720"/>
              </a:xfrm>
              <a:prstGeom prst="rect">
                <a:avLst/>
              </a:prstGeom>
            </p:spPr>
          </p:pic>
        </mc:Fallback>
      </mc:AlternateContent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0CE89A9-A40C-936E-EFAD-F5FCC0CDC13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70029" y="0"/>
            <a:ext cx="4283310" cy="1868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9790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C476F53-F789-6EB8-AD2C-0E75F23F50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0"/>
            <a:ext cx="6556227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0842B96-D4CA-AC2A-EB7C-F49DA6A5D68F}"/>
              </a:ext>
            </a:extLst>
          </p:cNvPr>
          <p:cNvSpPr txBox="1"/>
          <p:nvPr/>
        </p:nvSpPr>
        <p:spPr>
          <a:xfrm>
            <a:off x="8667346" y="2033081"/>
            <a:ext cx="31067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highlight>
                  <a:srgbClr val="FFFF00"/>
                </a:highlight>
              </a:rPr>
              <a:t>Миграция</a:t>
            </a:r>
            <a:r>
              <a:rPr lang="ru-RU" sz="2800" dirty="0"/>
              <a:t> – вид социальной мобильности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6F0A8A-F4D0-521C-A5E7-922E7309D524}"/>
              </a:ext>
            </a:extLst>
          </p:cNvPr>
          <p:cNvSpPr txBox="1"/>
          <p:nvPr/>
        </p:nvSpPr>
        <p:spPr>
          <a:xfrm>
            <a:off x="9468625" y="768204"/>
            <a:ext cx="28333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НЕ верю!</a:t>
            </a: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6A346F02-C147-E541-8907-CB8096C421C9}"/>
              </a:ext>
            </a:extLst>
          </p:cNvPr>
          <p:cNvGrpSpPr/>
          <p:nvPr/>
        </p:nvGrpSpPr>
        <p:grpSpPr>
          <a:xfrm>
            <a:off x="9256784" y="301409"/>
            <a:ext cx="1676880" cy="933480"/>
            <a:chOff x="9256784" y="301409"/>
            <a:chExt cx="1676880" cy="9334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">
              <p14:nvContentPartPr>
                <p14:cNvPr id="8" name="Рукописный ввод 7">
                  <a:extLst>
                    <a:ext uri="{FF2B5EF4-FFF2-40B4-BE49-F238E27FC236}">
                      <a16:creationId xmlns:a16="http://schemas.microsoft.com/office/drawing/2014/main" id="{0E7E5F13-0959-549C-2E4A-83B497F02322}"/>
                    </a:ext>
                  </a:extLst>
                </p14:cNvPr>
                <p14:cNvContentPartPr/>
                <p14:nvPr/>
              </p14:nvContentPartPr>
              <p14:xfrm>
                <a:off x="9256784" y="1195289"/>
                <a:ext cx="1676880" cy="39600"/>
              </p14:xfrm>
            </p:contentPart>
          </mc:Choice>
          <mc:Fallback>
            <p:pic>
              <p:nvPicPr>
                <p:cNvPr id="8" name="Рукописный ввод 7">
                  <a:extLst>
                    <a:ext uri="{FF2B5EF4-FFF2-40B4-BE49-F238E27FC236}">
                      <a16:creationId xmlns:a16="http://schemas.microsoft.com/office/drawing/2014/main" id="{0E7E5F13-0959-549C-2E4A-83B497F02322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9220784" y="1159289"/>
                  <a:ext cx="1748520" cy="11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">
              <p14:nvContentPartPr>
                <p14:cNvPr id="9" name="Рукописный ввод 8">
                  <a:extLst>
                    <a:ext uri="{FF2B5EF4-FFF2-40B4-BE49-F238E27FC236}">
                      <a16:creationId xmlns:a16="http://schemas.microsoft.com/office/drawing/2014/main" id="{15D8A9B4-E78E-7DF0-B767-AEC322A234E3}"/>
                    </a:ext>
                  </a:extLst>
                </p14:cNvPr>
                <p14:cNvContentPartPr/>
                <p14:nvPr/>
              </p14:nvContentPartPr>
              <p14:xfrm>
                <a:off x="10595264" y="301409"/>
                <a:ext cx="57600" cy="634680"/>
              </p14:xfrm>
            </p:contentPart>
          </mc:Choice>
          <mc:Fallback>
            <p:pic>
              <p:nvPicPr>
                <p:cNvPr id="9" name="Рукописный ввод 8">
                  <a:extLst>
                    <a:ext uri="{FF2B5EF4-FFF2-40B4-BE49-F238E27FC236}">
                      <a16:creationId xmlns:a16="http://schemas.microsoft.com/office/drawing/2014/main" id="{15D8A9B4-E78E-7DF0-B767-AEC322A234E3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0559624" y="265409"/>
                  <a:ext cx="129240" cy="70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">
              <p14:nvContentPartPr>
                <p14:cNvPr id="10" name="Рукописный ввод 9">
                  <a:extLst>
                    <a:ext uri="{FF2B5EF4-FFF2-40B4-BE49-F238E27FC236}">
                      <a16:creationId xmlns:a16="http://schemas.microsoft.com/office/drawing/2014/main" id="{94767BFB-48F1-0034-8F03-6EA072D371D1}"/>
                    </a:ext>
                  </a:extLst>
                </p14:cNvPr>
                <p14:cNvContentPartPr/>
                <p14:nvPr/>
              </p14:nvContentPartPr>
              <p14:xfrm>
                <a:off x="10645304" y="1074329"/>
                <a:ext cx="33480" cy="43920"/>
              </p14:xfrm>
            </p:contentPart>
          </mc:Choice>
          <mc:Fallback>
            <p:pic>
              <p:nvPicPr>
                <p:cNvPr id="10" name="Рукописный ввод 9">
                  <a:extLst>
                    <a:ext uri="{FF2B5EF4-FFF2-40B4-BE49-F238E27FC236}">
                      <a16:creationId xmlns:a16="http://schemas.microsoft.com/office/drawing/2014/main" id="{94767BFB-48F1-0034-8F03-6EA072D371D1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0609304" y="1038689"/>
                  <a:ext cx="105120" cy="11556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9923115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E8F4A92-FBC9-3E61-72B8-84ED1083E4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9247" y="0"/>
            <a:ext cx="6862527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6947740-9D39-A33E-44C5-345077ABCD15}"/>
              </a:ext>
            </a:extLst>
          </p:cNvPr>
          <p:cNvSpPr txBox="1"/>
          <p:nvPr/>
        </p:nvSpPr>
        <p:spPr>
          <a:xfrm>
            <a:off x="334978" y="1321806"/>
            <a:ext cx="258023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highlight>
                  <a:srgbClr val="00FFFF"/>
                </a:highlight>
              </a:rPr>
              <a:t> </a:t>
            </a:r>
            <a:r>
              <a:rPr lang="ru-RU" sz="2000" dirty="0">
                <a:highlight>
                  <a:srgbClr val="00FFFF"/>
                </a:highlight>
              </a:rPr>
              <a:t>20. Приведи три аргумента, в поддержку высказывания о том, что государственные служащие должны осуществлять свою профессиональную деятельность на особых условиях.</a:t>
            </a:r>
          </a:p>
          <a:p>
            <a:pPr algn="just"/>
            <a:r>
              <a:rPr lang="ru-RU" sz="2000" dirty="0">
                <a:highlight>
                  <a:srgbClr val="00FFFF"/>
                </a:highlight>
              </a:rPr>
              <a:t>***Назови три учреждения РФ в которых может осуществляться ГГС.  </a:t>
            </a:r>
          </a:p>
        </p:txBody>
      </p:sp>
      <mc:AlternateContent xmlns:mc="http://schemas.openxmlformats.org/markup-compatibility/2006">
        <mc:Choice xmlns:p14="http://schemas.microsoft.com/office/powerpoint/2010/main" xmlns:aink="http://schemas.microsoft.com/office/drawing/2016/ink" Requires="p14 aink">
          <p:contentPart p14:bwMode="auto" r:id="rId3">
            <p14:nvContentPartPr>
              <p14:cNvPr id="5" name="Рукописный ввод 4">
                <a:extLst>
                  <a:ext uri="{FF2B5EF4-FFF2-40B4-BE49-F238E27FC236}">
                    <a16:creationId xmlns:a16="http://schemas.microsoft.com/office/drawing/2014/main" id="{E75C1B80-2545-6FA9-E9EC-263505C7057F}"/>
                  </a:ext>
                </a:extLst>
              </p14:cNvPr>
              <p14:cNvContentPartPr/>
              <p14:nvPr/>
            </p14:nvContentPartPr>
            <p14:xfrm>
              <a:off x="6164783" y="2498265"/>
              <a:ext cx="99000" cy="360"/>
            </p14:xfrm>
          </p:contentPart>
        </mc:Choice>
        <mc:Fallback>
          <p:pic>
            <p:nvPicPr>
              <p:cNvPr id="5" name="Рукописный ввод 4">
                <a:extLst>
                  <a:ext uri="{FF2B5EF4-FFF2-40B4-BE49-F238E27FC236}">
                    <a16:creationId xmlns:a16="http://schemas.microsoft.com/office/drawing/2014/main" id="{E75C1B80-2545-6FA9-E9EC-263505C7057F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147143" y="2480625"/>
                <a:ext cx="134640" cy="36000"/>
              </a:xfrm>
              <a:prstGeom prst="rect">
                <a:avLst/>
              </a:prstGeom>
            </p:spPr>
          </p:pic>
        </mc:Fallback>
      </mc:AlternateContent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5184B696-1A87-4CDD-290C-C0F1D819ECB8}"/>
              </a:ext>
            </a:extLst>
          </p:cNvPr>
          <p:cNvGrpSpPr/>
          <p:nvPr/>
        </p:nvGrpSpPr>
        <p:grpSpPr>
          <a:xfrm>
            <a:off x="6454583" y="2316105"/>
            <a:ext cx="1953360" cy="336960"/>
            <a:chOff x="6454583" y="2316105"/>
            <a:chExt cx="1953360" cy="336960"/>
          </a:xfrm>
        </p:grpSpPr>
        <mc:AlternateContent xmlns:mc="http://schemas.openxmlformats.org/markup-compatibility/2006">
          <mc:Choice xmlns:p14="http://schemas.microsoft.com/office/powerpoint/2010/main" xmlns:aink="http://schemas.microsoft.com/office/drawing/2016/ink" Requires="p14 aink">
            <p:contentPart p14:bwMode="auto" r:id="rId5">
              <p14:nvContentPartPr>
                <p14:cNvPr id="6" name="Рукописный ввод 5">
                  <a:extLst>
                    <a:ext uri="{FF2B5EF4-FFF2-40B4-BE49-F238E27FC236}">
                      <a16:creationId xmlns:a16="http://schemas.microsoft.com/office/drawing/2014/main" id="{D4A45AA6-348E-79A8-755E-10B64A16E699}"/>
                    </a:ext>
                  </a:extLst>
                </p14:cNvPr>
                <p14:cNvContentPartPr/>
                <p14:nvPr/>
              </p14:nvContentPartPr>
              <p14:xfrm>
                <a:off x="6454583" y="2443905"/>
                <a:ext cx="37080" cy="152640"/>
              </p14:xfrm>
            </p:contentPart>
          </mc:Choice>
          <mc:Fallback>
            <p:pic>
              <p:nvPicPr>
                <p:cNvPr id="6" name="Рукописный ввод 5">
                  <a:extLst>
                    <a:ext uri="{FF2B5EF4-FFF2-40B4-BE49-F238E27FC236}">
                      <a16:creationId xmlns:a16="http://schemas.microsoft.com/office/drawing/2014/main" id="{D4A45AA6-348E-79A8-755E-10B64A16E699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6436943" y="2426265"/>
                  <a:ext cx="72720" cy="18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xmlns:aink="http://schemas.microsoft.com/office/drawing/2016/ink" Requires="p14 aink">
            <p:contentPart p14:bwMode="auto" r:id="rId7">
              <p14:nvContentPartPr>
                <p14:cNvPr id="7" name="Рукописный ввод 6">
                  <a:extLst>
                    <a:ext uri="{FF2B5EF4-FFF2-40B4-BE49-F238E27FC236}">
                      <a16:creationId xmlns:a16="http://schemas.microsoft.com/office/drawing/2014/main" id="{19C4234D-41A8-3936-32A7-84E28DAEA41B}"/>
                    </a:ext>
                  </a:extLst>
                </p14:cNvPr>
                <p14:cNvContentPartPr/>
                <p14:nvPr/>
              </p14:nvContentPartPr>
              <p14:xfrm>
                <a:off x="6499943" y="2435985"/>
                <a:ext cx="101520" cy="142920"/>
              </p14:xfrm>
            </p:contentPart>
          </mc:Choice>
          <mc:Fallback>
            <p:pic>
              <p:nvPicPr>
                <p:cNvPr id="7" name="Рукописный ввод 6">
                  <a:extLst>
                    <a:ext uri="{FF2B5EF4-FFF2-40B4-BE49-F238E27FC236}">
                      <a16:creationId xmlns:a16="http://schemas.microsoft.com/office/drawing/2014/main" id="{19C4234D-41A8-3936-32A7-84E28DAEA41B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6481943" y="2418345"/>
                  <a:ext cx="137160" cy="17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xmlns:aink="http://schemas.microsoft.com/office/drawing/2016/ink" Requires="p14 aink">
            <p:contentPart p14:bwMode="auto" r:id="rId9">
              <p14:nvContentPartPr>
                <p14:cNvPr id="8" name="Рукописный ввод 7">
                  <a:extLst>
                    <a:ext uri="{FF2B5EF4-FFF2-40B4-BE49-F238E27FC236}">
                      <a16:creationId xmlns:a16="http://schemas.microsoft.com/office/drawing/2014/main" id="{B8F0674E-4D67-C979-7153-806301142AD8}"/>
                    </a:ext>
                  </a:extLst>
                </p14:cNvPr>
                <p14:cNvContentPartPr/>
                <p14:nvPr/>
              </p14:nvContentPartPr>
              <p14:xfrm>
                <a:off x="6713423" y="2424825"/>
                <a:ext cx="95760" cy="148320"/>
              </p14:xfrm>
            </p:contentPart>
          </mc:Choice>
          <mc:Fallback>
            <p:pic>
              <p:nvPicPr>
                <p:cNvPr id="8" name="Рукописный ввод 7">
                  <a:extLst>
                    <a:ext uri="{FF2B5EF4-FFF2-40B4-BE49-F238E27FC236}">
                      <a16:creationId xmlns:a16="http://schemas.microsoft.com/office/drawing/2014/main" id="{B8F0674E-4D67-C979-7153-806301142AD8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6695423" y="2407185"/>
                  <a:ext cx="131400" cy="18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xmlns:aink="http://schemas.microsoft.com/office/drawing/2016/ink" Requires="p14 aink">
            <p:contentPart p14:bwMode="auto" r:id="rId11">
              <p14:nvContentPartPr>
                <p14:cNvPr id="10" name="Рукописный ввод 9">
                  <a:extLst>
                    <a:ext uri="{FF2B5EF4-FFF2-40B4-BE49-F238E27FC236}">
                      <a16:creationId xmlns:a16="http://schemas.microsoft.com/office/drawing/2014/main" id="{53756918-3F7E-75B4-F8C7-C957415FA836}"/>
                    </a:ext>
                  </a:extLst>
                </p14:cNvPr>
                <p14:cNvContentPartPr/>
                <p14:nvPr/>
              </p14:nvContentPartPr>
              <p14:xfrm>
                <a:off x="6898103" y="2416905"/>
                <a:ext cx="36720" cy="134640"/>
              </p14:xfrm>
            </p:contentPart>
          </mc:Choice>
          <mc:Fallback>
            <p:pic>
              <p:nvPicPr>
                <p:cNvPr id="10" name="Рукописный ввод 9">
                  <a:extLst>
                    <a:ext uri="{FF2B5EF4-FFF2-40B4-BE49-F238E27FC236}">
                      <a16:creationId xmlns:a16="http://schemas.microsoft.com/office/drawing/2014/main" id="{53756918-3F7E-75B4-F8C7-C957415FA836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6880463" y="2399265"/>
                  <a:ext cx="72360" cy="17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xmlns:aink="http://schemas.microsoft.com/office/drawing/2016/ink" Requires="p14 aink">
            <p:contentPart p14:bwMode="auto" r:id="rId13">
              <p14:nvContentPartPr>
                <p14:cNvPr id="11" name="Рукописный ввод 10">
                  <a:extLst>
                    <a:ext uri="{FF2B5EF4-FFF2-40B4-BE49-F238E27FC236}">
                      <a16:creationId xmlns:a16="http://schemas.microsoft.com/office/drawing/2014/main" id="{2F958D0C-396C-5D10-8295-514F49D9C4A6}"/>
                    </a:ext>
                  </a:extLst>
                </p14:cNvPr>
                <p14:cNvContentPartPr/>
                <p14:nvPr/>
              </p14:nvContentPartPr>
              <p14:xfrm>
                <a:off x="6925463" y="2389545"/>
                <a:ext cx="161640" cy="178560"/>
              </p14:xfrm>
            </p:contentPart>
          </mc:Choice>
          <mc:Fallback>
            <p:pic>
              <p:nvPicPr>
                <p:cNvPr id="11" name="Рукописный ввод 10">
                  <a:extLst>
                    <a:ext uri="{FF2B5EF4-FFF2-40B4-BE49-F238E27FC236}">
                      <a16:creationId xmlns:a16="http://schemas.microsoft.com/office/drawing/2014/main" id="{2F958D0C-396C-5D10-8295-514F49D9C4A6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6907823" y="2371905"/>
                  <a:ext cx="197280" cy="21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xmlns:aink="http://schemas.microsoft.com/office/drawing/2016/ink" Requires="p14 aink">
            <p:contentPart p14:bwMode="auto" r:id="rId15">
              <p14:nvContentPartPr>
                <p14:cNvPr id="12" name="Рукописный ввод 11">
                  <a:extLst>
                    <a:ext uri="{FF2B5EF4-FFF2-40B4-BE49-F238E27FC236}">
                      <a16:creationId xmlns:a16="http://schemas.microsoft.com/office/drawing/2014/main" id="{D3B5831E-7ABB-79AB-891B-90519A7FF593}"/>
                    </a:ext>
                  </a:extLst>
                </p14:cNvPr>
                <p14:cNvContentPartPr/>
                <p14:nvPr/>
              </p14:nvContentPartPr>
              <p14:xfrm>
                <a:off x="7088543" y="2318625"/>
                <a:ext cx="1319400" cy="334440"/>
              </p14:xfrm>
            </p:contentPart>
          </mc:Choice>
          <mc:Fallback>
            <p:pic>
              <p:nvPicPr>
                <p:cNvPr id="12" name="Рукописный ввод 11">
                  <a:extLst>
                    <a:ext uri="{FF2B5EF4-FFF2-40B4-BE49-F238E27FC236}">
                      <a16:creationId xmlns:a16="http://schemas.microsoft.com/office/drawing/2014/main" id="{D3B5831E-7ABB-79AB-891B-90519A7FF593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7070543" y="2300985"/>
                  <a:ext cx="1355040" cy="37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xmlns:aink="http://schemas.microsoft.com/office/drawing/2016/ink" Requires="p14 aink">
            <p:contentPart p14:bwMode="auto" r:id="rId17">
              <p14:nvContentPartPr>
                <p14:cNvPr id="13" name="Рукописный ввод 12">
                  <a:extLst>
                    <a:ext uri="{FF2B5EF4-FFF2-40B4-BE49-F238E27FC236}">
                      <a16:creationId xmlns:a16="http://schemas.microsoft.com/office/drawing/2014/main" id="{E38F1F4E-8D08-85A4-C693-AC9D7FED0050}"/>
                    </a:ext>
                  </a:extLst>
                </p14:cNvPr>
                <p14:cNvContentPartPr/>
                <p14:nvPr/>
              </p14:nvContentPartPr>
              <p14:xfrm>
                <a:off x="8083223" y="2316105"/>
                <a:ext cx="110160" cy="138600"/>
              </p14:xfrm>
            </p:contentPart>
          </mc:Choice>
          <mc:Fallback>
            <p:pic>
              <p:nvPicPr>
                <p:cNvPr id="13" name="Рукописный ввод 12">
                  <a:extLst>
                    <a:ext uri="{FF2B5EF4-FFF2-40B4-BE49-F238E27FC236}">
                      <a16:creationId xmlns:a16="http://schemas.microsoft.com/office/drawing/2014/main" id="{E38F1F4E-8D08-85A4-C693-AC9D7FED0050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8065223" y="2298105"/>
                  <a:ext cx="145800" cy="1742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9">
            <p14:nvContentPartPr>
              <p14:cNvPr id="15" name="Рукописный ввод 14">
                <a:extLst>
                  <a:ext uri="{FF2B5EF4-FFF2-40B4-BE49-F238E27FC236}">
                    <a16:creationId xmlns:a16="http://schemas.microsoft.com/office/drawing/2014/main" id="{96FF91A5-913E-C79B-8F22-E2CABEED8092}"/>
                  </a:ext>
                </a:extLst>
              </p14:cNvPr>
              <p14:cNvContentPartPr/>
              <p14:nvPr/>
            </p14:nvContentPartPr>
            <p14:xfrm>
              <a:off x="6481943" y="2416545"/>
              <a:ext cx="1953360" cy="138240"/>
            </p14:xfrm>
          </p:contentPart>
        </mc:Choice>
        <mc:Fallback>
          <p:pic>
            <p:nvPicPr>
              <p:cNvPr id="15" name="Рукописный ввод 14">
                <a:extLst>
                  <a:ext uri="{FF2B5EF4-FFF2-40B4-BE49-F238E27FC236}">
                    <a16:creationId xmlns:a16="http://schemas.microsoft.com/office/drawing/2014/main" id="{96FF91A5-913E-C79B-8F22-E2CABEED8092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6427943" y="2308905"/>
                <a:ext cx="2061000" cy="353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860823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C13E5D-2905-E36A-55AB-F952991137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Про госслужбу «попроще»+3 вуза и что сдавать.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B66CE60-6FE5-8371-866F-7F3BC21CDF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https://journal.sovcombank.ru/glossarii/gossluzhaschie-v-rossii-kto-k-nim-otnositsya#:~:text=%D0%9F%D1%80%D0%B8%D0%BC%D0%B5%D1%80%D1%8B%20%D0%B3%D0%BE%D1%81%D1%83%D0%B4%D0%B0%D1%80%D1%81%D1%82%D0%B2%D0%B5%D0%BD%D0%BD%D1%8B%D1%85%20%D1%81%D0%BB%D1%83%D0%B6%D0%B0%D1%89%D0%B8%D1%85%3A%20%D1%81%D0%BE%D1%82%D1%80%D1%83%D0%B4%D0%BD%D0%B8%D0%BA%D0%B8%20%D0%B0%D0%BF%D0%BF%D0%B0%D1%80%D0%B0%D1%82%D0%B0,%D0%94%D1%83%D0%BC%D1%8B%20%D0%A0%D0%A4%20%D0%B8%20%D1%82%D0%B0%D0%BA%20%D0%B4%D0%B0%D0%BB%D0%B5%D0%B5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26306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D345E69-3DC7-A9D3-CA02-9F9E7ED1EE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2638" y="0"/>
            <a:ext cx="5774712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7A16869-F36F-DF3E-5655-1F44CD25BBAE}"/>
              </a:ext>
            </a:extLst>
          </p:cNvPr>
          <p:cNvSpPr txBox="1"/>
          <p:nvPr/>
        </p:nvSpPr>
        <p:spPr>
          <a:xfrm>
            <a:off x="10176096" y="688064"/>
            <a:ext cx="1792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Верю!</a:t>
            </a: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45BB872A-4512-EBF4-AC95-5B6B76CB7331}"/>
              </a:ext>
            </a:extLst>
          </p:cNvPr>
          <p:cNvGrpSpPr/>
          <p:nvPr/>
        </p:nvGrpSpPr>
        <p:grpSpPr>
          <a:xfrm>
            <a:off x="9994463" y="542745"/>
            <a:ext cx="1475280" cy="722880"/>
            <a:chOff x="9994463" y="542745"/>
            <a:chExt cx="1475280" cy="7228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">
              <p14:nvContentPartPr>
                <p14:cNvPr id="7" name="Рукописный ввод 6">
                  <a:extLst>
                    <a:ext uri="{FF2B5EF4-FFF2-40B4-BE49-F238E27FC236}">
                      <a16:creationId xmlns:a16="http://schemas.microsoft.com/office/drawing/2014/main" id="{4A69666E-1FF6-41B3-C394-3C75E0E2F778}"/>
                    </a:ext>
                  </a:extLst>
                </p14:cNvPr>
                <p14:cNvContentPartPr/>
                <p14:nvPr/>
              </p14:nvContentPartPr>
              <p14:xfrm>
                <a:off x="9994463" y="597465"/>
                <a:ext cx="130320" cy="668160"/>
              </p14:xfrm>
            </p:contentPart>
          </mc:Choice>
          <mc:Fallback>
            <p:pic>
              <p:nvPicPr>
                <p:cNvPr id="7" name="Рукописный ввод 6">
                  <a:extLst>
                    <a:ext uri="{FF2B5EF4-FFF2-40B4-BE49-F238E27FC236}">
                      <a16:creationId xmlns:a16="http://schemas.microsoft.com/office/drawing/2014/main" id="{4A69666E-1FF6-41B3-C394-3C75E0E2F778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9958823" y="561465"/>
                  <a:ext cx="201960" cy="73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">
              <p14:nvContentPartPr>
                <p14:cNvPr id="8" name="Рукописный ввод 7">
                  <a:extLst>
                    <a:ext uri="{FF2B5EF4-FFF2-40B4-BE49-F238E27FC236}">
                      <a16:creationId xmlns:a16="http://schemas.microsoft.com/office/drawing/2014/main" id="{27F0AC51-0347-8E08-DA95-E02072E1A10C}"/>
                    </a:ext>
                  </a:extLst>
                </p14:cNvPr>
                <p14:cNvContentPartPr/>
                <p14:nvPr/>
              </p14:nvContentPartPr>
              <p14:xfrm>
                <a:off x="10003823" y="542745"/>
                <a:ext cx="1465920" cy="676080"/>
              </p14:xfrm>
            </p:contentPart>
          </mc:Choice>
          <mc:Fallback>
            <p:pic>
              <p:nvPicPr>
                <p:cNvPr id="8" name="Рукописный ввод 7">
                  <a:extLst>
                    <a:ext uri="{FF2B5EF4-FFF2-40B4-BE49-F238E27FC236}">
                      <a16:creationId xmlns:a16="http://schemas.microsoft.com/office/drawing/2014/main" id="{27F0AC51-0347-8E08-DA95-E02072E1A10C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9967823" y="507105"/>
                  <a:ext cx="1537560" cy="74772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4787215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10A9A0-D53B-8F6F-3682-3B52E8A686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1600" dirty="0">
                <a:hlinkClick r:id="rId2"/>
              </a:rPr>
              <a:t>https://www.yaklass.ru/p/obshchestvoznanie/9-klass/grazhdanin-i-gosudarstvo-6870599/organy-vlasti-rf-6870601/re-d3b996d3-92ed-4bbd-9da8-627b18f29740?previousItemId=6b0a0059-faf1-4d16-9e69-cd970d6c75dc&amp;fromDirection=back</a:t>
            </a:r>
            <a:r>
              <a:rPr lang="ru-RU" sz="1600" dirty="0"/>
              <a:t>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CA00F62-9322-7676-2343-0EA05DAD91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32096" y="1412341"/>
            <a:ext cx="10139880" cy="5080533"/>
          </a:xfrm>
        </p:spPr>
      </p:pic>
    </p:spTree>
    <p:extLst>
      <p:ext uri="{BB962C8B-B14F-4D97-AF65-F5344CB8AC3E}">
        <p14:creationId xmlns:p14="http://schemas.microsoft.com/office/powerpoint/2010/main" val="14727203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519DD6-A74C-BF17-D688-EA6C8AF7B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ФЗ</a:t>
            </a:r>
            <a:r>
              <a:rPr lang="ru-RU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25.12.2008 г. № 273-ФЗ «О противодействии коррупции»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0CC9DCB-13B0-E12A-A1A8-FEB3F12828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20. </a:t>
            </a:r>
            <a:r>
              <a:rPr lang="ru-RU" sz="2000" dirty="0"/>
              <a:t>Коррупция –явление, разрушающее человеческие ценности и превращающее возможности государственных структур в инструменты притеснения. </a:t>
            </a:r>
            <a:r>
              <a:rPr lang="ru-RU" sz="2000" dirty="0">
                <a:highlight>
                  <a:srgbClr val="FF00FF"/>
                </a:highlight>
              </a:rPr>
              <a:t>Три аргумента.</a:t>
            </a:r>
          </a:p>
          <a:p>
            <a:pPr marL="0" indent="0">
              <a:buNone/>
            </a:pPr>
            <a:endParaRPr lang="ru-RU" sz="2000" dirty="0"/>
          </a:p>
          <a:p>
            <a:pPr marL="0" indent="0" algn="just">
              <a:buNone/>
            </a:pPr>
            <a:r>
              <a:rPr lang="ru-RU" sz="1800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sz="1800" i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1800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спользуя коррупцию госслужащие и другие бюджетники могут поставить свои корыстные интересы выше общественных. А ведь именно их защита и есть цель работы каждого государственного сотрудника.</a:t>
            </a:r>
          </a:p>
          <a:p>
            <a:pPr marL="0" indent="0" algn="just">
              <a:buNone/>
            </a:pPr>
            <a:r>
              <a:rPr lang="ru-RU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По мере того, как коррупция распространяется в структуре государства, она вызывает всё худшие последствия, возникает недоверие граждан к государственным структурам.</a:t>
            </a:r>
            <a:endParaRPr lang="ru-RU" sz="1800" i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800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Всё это угнетает экономический и социально-политический потенциал государства. Со временем это приводит к потрясениям во многих сферах жизни общества, социальным расколам и упадку экономики</a:t>
            </a:r>
            <a: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endParaRPr lang="ru-RU" sz="20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BB34258-3DDC-1716-E7D2-BAD660F19C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0742" y="5460135"/>
            <a:ext cx="8686800" cy="115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1937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3CB9BA-4511-E034-592C-B02EAAA273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DE7F273-5933-74B5-246B-5A3F7A321C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19. Три меры борьбы с коррупцией доступные каждому гражданину. Проиллюстрировать примерами.</a:t>
            </a:r>
          </a:p>
          <a:p>
            <a:pPr marL="0" lvl="0" indent="0" algn="just">
              <a:lnSpc>
                <a:spcPct val="107000"/>
              </a:lnSpc>
              <a:buNone/>
            </a:pPr>
            <a: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1. сообщать в правоохранительные органы, если вы стали свидетелем акта коррупции (…</a:t>
            </a:r>
          </a:p>
          <a:p>
            <a:pPr marL="0" lvl="0" indent="0" algn="just">
              <a:lnSpc>
                <a:spcPct val="107000"/>
              </a:lnSpc>
              <a:buNone/>
            </a:pPr>
            <a: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2. интересоваться деятельностью государственных органов и их работников (…</a:t>
            </a:r>
          </a:p>
          <a:p>
            <a:pPr marL="0" lv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3. распространять антикоррупционные идеи среди знакомых, друзей и родственников (…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594570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786</TotalTime>
  <Words>899</Words>
  <Application>Microsoft Office PowerPoint</Application>
  <PresentationFormat>Широкоэкранный</PresentationFormat>
  <Paragraphs>45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Aptos</vt:lpstr>
      <vt:lpstr>Aptos Display</vt:lpstr>
      <vt:lpstr>Arial</vt:lpstr>
      <vt:lpstr>Calibri</vt:lpstr>
      <vt:lpstr>Times New Roman</vt:lpstr>
      <vt:lpstr>Тема Office</vt:lpstr>
      <vt:lpstr>Новое/сложное/разное…</vt:lpstr>
      <vt:lpstr>Презентация PowerPoint</vt:lpstr>
      <vt:lpstr>Презентация PowerPoint</vt:lpstr>
      <vt:lpstr>Презентация PowerPoint</vt:lpstr>
      <vt:lpstr>Про госслужбу «попроще»+3 вуза и что сдавать.</vt:lpstr>
      <vt:lpstr>Презентация PowerPoint</vt:lpstr>
      <vt:lpstr>https://www.yaklass.ru/p/obshchestvoznanie/9-klass/grazhdanin-i-gosudarstvo-6870599/organy-vlasti-rf-6870601/re-d3b996d3-92ed-4bbd-9da8-627b18f29740?previousItemId=6b0a0059-faf1-4d16-9e69-cd970d6c75dc&amp;fromDirection=back </vt:lpstr>
      <vt:lpstr>ФЗ 25.12.2008 г. № 273-ФЗ «О противодействии коррупции»</vt:lpstr>
      <vt:lpstr>Презентация PowerPoint</vt:lpstr>
      <vt:lpstr>Презентация PowerPoint</vt:lpstr>
      <vt:lpstr>1. Граждане Российской Федерации, иностранные граждане и лица без гражданства за совершение коррупционных правонарушений несут уголовную, административную, гражданско-правовую и дисциплинарную ответственность в соответствии с законодательством Российской Федерации.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Andrey Guskov</dc:creator>
  <cp:lastModifiedBy>Andrey Guskov</cp:lastModifiedBy>
  <cp:revision>5</cp:revision>
  <dcterms:created xsi:type="dcterms:W3CDTF">2025-02-16T01:03:50Z</dcterms:created>
  <dcterms:modified xsi:type="dcterms:W3CDTF">2025-02-16T14:10:38Z</dcterms:modified>
</cp:coreProperties>
</file>